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5"/>
  </p:sldMasterIdLst>
  <p:notesMasterIdLst>
    <p:notesMasterId r:id="rId31"/>
  </p:notesMasterIdLst>
  <p:sldIdLst>
    <p:sldId id="256" r:id="rId6"/>
    <p:sldId id="278" r:id="rId7"/>
    <p:sldId id="298" r:id="rId8"/>
    <p:sldId id="262" r:id="rId9"/>
    <p:sldId id="273" r:id="rId10"/>
    <p:sldId id="264" r:id="rId11"/>
    <p:sldId id="260" r:id="rId12"/>
    <p:sldId id="300" r:id="rId13"/>
    <p:sldId id="301" r:id="rId14"/>
    <p:sldId id="302" r:id="rId15"/>
    <p:sldId id="303" r:id="rId16"/>
    <p:sldId id="279" r:id="rId17"/>
    <p:sldId id="263" r:id="rId18"/>
    <p:sldId id="295" r:id="rId19"/>
    <p:sldId id="289" r:id="rId20"/>
    <p:sldId id="305" r:id="rId21"/>
    <p:sldId id="306" r:id="rId22"/>
    <p:sldId id="304" r:id="rId23"/>
    <p:sldId id="265" r:id="rId24"/>
    <p:sldId id="281" r:id="rId25"/>
    <p:sldId id="292" r:id="rId26"/>
    <p:sldId id="293" r:id="rId27"/>
    <p:sldId id="296" r:id="rId28"/>
    <p:sldId id="261" r:id="rId29"/>
    <p:sldId id="267" r:id="rId30"/>
  </p:sldIdLst>
  <p:sldSz cx="12192000" cy="6858000"/>
  <p:notesSz cx="6858000" cy="9144000"/>
  <p:custDataLst>
    <p:tags r:id="rId3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4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4F44"/>
    <a:srgbClr val="BDC6C3"/>
    <a:srgbClr val="D6E5DF"/>
    <a:srgbClr val="83B09F"/>
    <a:srgbClr val="43695B"/>
    <a:srgbClr val="A59C94"/>
    <a:srgbClr val="003E51"/>
    <a:srgbClr val="005676"/>
    <a:srgbClr val="7BA7BC"/>
    <a:srgbClr val="BDD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snapToGrid="0" showGuides="1">
      <p:cViewPr varScale="1">
        <p:scale>
          <a:sx n="72" d="100"/>
          <a:sy n="72" d="100"/>
        </p:scale>
        <p:origin x="600" y="92"/>
      </p:cViewPr>
      <p:guideLst>
        <p:guide orient="horz" pos="354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gs" Target="tags/tag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84380-ACBE-4A80-9432-60D3F9A58583}" type="datetimeFigureOut">
              <a:rPr lang="da-DK" smtClean="0"/>
              <a:t>18-04-2024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7E1F28-98F9-4C18-ABE1-AD992CDA74D6}" type="slidenum">
              <a:rPr lang="da-DK" smtClean="0"/>
              <a:t>‹nr.›</a:t>
            </a:fld>
            <a:endParaRPr lang="da-DK"/>
          </a:p>
        </p:txBody>
      </p:sp>
    </p:spTree>
    <p:extLst>
      <p:ext uri="{BB962C8B-B14F-4D97-AF65-F5344CB8AC3E}">
        <p14:creationId xmlns:p14="http://schemas.microsoft.com/office/powerpoint/2010/main" val="142010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slide">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578947" y="3506348"/>
            <a:ext cx="8973437" cy="720080"/>
          </a:xfrm>
        </p:spPr>
        <p:txBody>
          <a:bodyPr wrap="square" anchor="b" anchorCtr="0">
            <a:normAutofit/>
          </a:bodyPr>
          <a:lstStyle>
            <a:lvl1pPr>
              <a:lnSpc>
                <a:spcPts val="4500"/>
              </a:lnSpc>
              <a:defRPr sz="4000" cap="all" baseline="0">
                <a:solidFill>
                  <a:schemeClr val="bg1"/>
                </a:solidFill>
              </a:defRPr>
            </a:lvl1pPr>
          </a:lstStyle>
          <a:p>
            <a:r>
              <a:rPr lang="en-US" dirty="0"/>
              <a:t>KLik for at tilføje titel</a:t>
            </a:r>
          </a:p>
        </p:txBody>
      </p:sp>
      <p:sp>
        <p:nvSpPr>
          <p:cNvPr id="3" name="Undertitel 2"/>
          <p:cNvSpPr>
            <a:spLocks noGrp="1"/>
          </p:cNvSpPr>
          <p:nvPr>
            <p:ph type="subTitle" idx="1" hasCustomPrompt="1"/>
          </p:nvPr>
        </p:nvSpPr>
        <p:spPr>
          <a:xfrm>
            <a:off x="587700" y="4437112"/>
            <a:ext cx="8928992" cy="1440160"/>
          </a:xfrm>
        </p:spPr>
        <p:txBody>
          <a:bodyPr>
            <a:normAutofit/>
          </a:bodyPr>
          <a:lstStyle>
            <a:lvl1pPr marL="0" indent="0" algn="l">
              <a:lnSpc>
                <a:spcPts val="3200"/>
              </a:lnSpc>
              <a:buNone/>
              <a:defRPr sz="3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Klik for at tilføje undertitel/afsender</a:t>
            </a:r>
          </a:p>
        </p:txBody>
      </p:sp>
      <p:sp>
        <p:nvSpPr>
          <p:cNvPr id="4" name="Pladsholder til dato 3"/>
          <p:cNvSpPr>
            <a:spLocks noGrp="1"/>
          </p:cNvSpPr>
          <p:nvPr>
            <p:ph type="dt" sz="half" idx="10"/>
          </p:nvPr>
        </p:nvSpPr>
        <p:spPr/>
        <p:txBody>
          <a:bodyPr/>
          <a:lstStyle>
            <a:lvl1pPr>
              <a:defRPr>
                <a:solidFill>
                  <a:schemeClr val="bg1"/>
                </a:solidFill>
              </a:defRPr>
            </a:lvl1pPr>
          </a:lstStyle>
          <a:p>
            <a:fld id="{7D506FD1-B338-499B-8A12-BE46DFB0F66C}" type="datetime1">
              <a:rPr lang="en-US" smtClean="0"/>
              <a:t>4/18/2024</a:t>
            </a:fld>
            <a:endParaRPr lang="en-US" dirty="0"/>
          </a:p>
        </p:txBody>
      </p:sp>
      <p:sp>
        <p:nvSpPr>
          <p:cNvPr id="5" name="Pladsholder til sidefod 4"/>
          <p:cNvSpPr>
            <a:spLocks noGrp="1"/>
          </p:cNvSpPr>
          <p:nvPr>
            <p:ph type="ftr" sz="quarter" idx="11"/>
          </p:nvPr>
        </p:nvSpPr>
        <p:spPr/>
        <p:txBody>
          <a:bodyPr/>
          <a:lstStyle>
            <a:lvl1pPr>
              <a:defRPr>
                <a:solidFill>
                  <a:schemeClr val="bg1"/>
                </a:solidFill>
              </a:defRPr>
            </a:lvl1pPr>
          </a:lstStyle>
          <a:p>
            <a:endParaRPr lang="en-US" dirty="0"/>
          </a:p>
        </p:txBody>
      </p:sp>
      <p:sp>
        <p:nvSpPr>
          <p:cNvPr id="6" name="Pladsholder til diasnummer 5"/>
          <p:cNvSpPr>
            <a:spLocks noGrp="1"/>
          </p:cNvSpPr>
          <p:nvPr>
            <p:ph type="sldNum" sz="quarter" idx="12"/>
          </p:nvPr>
        </p:nvSpPr>
        <p:spPr/>
        <p:txBody>
          <a:bodyPr/>
          <a:lstStyle>
            <a:lvl1pPr>
              <a:defRPr>
                <a:solidFill>
                  <a:schemeClr val="bg1"/>
                </a:solidFill>
              </a:defRPr>
            </a:lvl1pPr>
          </a:lstStyle>
          <a:p>
            <a:fld id="{74E22A33-96DC-4C2E-AB13-0BE35979BFC0}" type="slidenum">
              <a:rPr lang="en-US" dirty="0"/>
              <a:t>‹nr.›</a:t>
            </a:fld>
            <a:endParaRPr lang="en-US" dirty="0"/>
          </a:p>
        </p:txBody>
      </p:sp>
      <p:pic>
        <p:nvPicPr>
          <p:cNvPr id="46" name="Billede 4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7200" y="6055201"/>
            <a:ext cx="1526400" cy="485469"/>
          </a:xfrm>
          <a:prstGeom prst="rect">
            <a:avLst/>
          </a:prstGeom>
        </p:spPr>
      </p:pic>
      <p:grpSp>
        <p:nvGrpSpPr>
          <p:cNvPr id="12" name="KombitShape"/>
          <p:cNvGrpSpPr/>
          <p:nvPr/>
        </p:nvGrpSpPr>
        <p:grpSpPr>
          <a:xfrm>
            <a:off x="5166000" y="-143168"/>
            <a:ext cx="7637386" cy="4618506"/>
            <a:chOff x="2117378" y="-143168"/>
            <a:chExt cx="7637386" cy="4618506"/>
          </a:xfrm>
          <a:solidFill>
            <a:schemeClr val="bg1"/>
          </a:solidFill>
        </p:grpSpPr>
        <p:sp>
          <p:nvSpPr>
            <p:cNvPr id="13" name="Krans 3"/>
            <p:cNvSpPr>
              <a:spLocks noChangeAspect="1"/>
            </p:cNvSpPr>
            <p:nvPr/>
          </p:nvSpPr>
          <p:spPr>
            <a:xfrm>
              <a:off x="2117378" y="-143168"/>
              <a:ext cx="4176000" cy="2088000"/>
            </a:xfrm>
            <a:custGeom>
              <a:avLst/>
              <a:gdLst/>
              <a:ahLst/>
              <a:cxnLst/>
              <a:rect l="l" t="t" r="r" b="b"/>
              <a:pathLst>
                <a:path w="4176000" h="2088000">
                  <a:moveTo>
                    <a:pt x="0" y="0"/>
                  </a:moveTo>
                  <a:lnTo>
                    <a:pt x="4176000" y="0"/>
                  </a:lnTo>
                  <a:cubicBezTo>
                    <a:pt x="4176000" y="1153171"/>
                    <a:pt x="3241171" y="2088000"/>
                    <a:pt x="2088000" y="2088000"/>
                  </a:cubicBezTo>
                  <a:cubicBezTo>
                    <a:pt x="934829" y="2088000"/>
                    <a:pt x="0" y="1153171"/>
                    <a:pt x="0" y="0"/>
                  </a:cubicBezTo>
                  <a:close/>
                  <a:moveTo>
                    <a:pt x="651122" y="0"/>
                  </a:moveTo>
                  <a:cubicBezTo>
                    <a:pt x="651122" y="793566"/>
                    <a:pt x="1294434" y="1436878"/>
                    <a:pt x="2088000" y="1436878"/>
                  </a:cubicBezTo>
                  <a:cubicBezTo>
                    <a:pt x="2881566" y="1436878"/>
                    <a:pt x="3524878" y="793566"/>
                    <a:pt x="3524878" y="0"/>
                  </a:cubicBezTo>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sp>
        <p:sp>
          <p:nvSpPr>
            <p:cNvPr id="14" name="Rektangel 13"/>
            <p:cNvSpPr/>
            <p:nvPr/>
          </p:nvSpPr>
          <p:spPr>
            <a:xfrm rot="2700000">
              <a:off x="4950278" y="2329983"/>
              <a:ext cx="3640764" cy="649946"/>
            </a:xfrm>
            <a:prstGeom prst="rect">
              <a:avLst/>
            </a:prstGeom>
            <a:grpFill/>
            <a:ln w="3175">
              <a:noFill/>
            </a:ln>
          </p:spPr>
          <p:style>
            <a:lnRef idx="2">
              <a:schemeClr val="accent1">
                <a:shade val="50000"/>
              </a:schemeClr>
            </a:lnRef>
            <a:fillRef idx="1">
              <a:schemeClr val="accent1"/>
            </a:fillRef>
            <a:effectRef idx="0">
              <a:schemeClr val="accent1"/>
            </a:effectRef>
            <a:fontRef idx="minor">
              <a:schemeClr val="lt1"/>
            </a:fontRef>
          </p:style>
        </p:sp>
        <p:sp>
          <p:nvSpPr>
            <p:cNvPr id="15" name="Rektangel 22"/>
            <p:cNvSpPr/>
            <p:nvPr/>
          </p:nvSpPr>
          <p:spPr>
            <a:xfrm rot="18900000">
              <a:off x="7227345" y="2723296"/>
              <a:ext cx="2527419" cy="652096"/>
            </a:xfrm>
            <a:custGeom>
              <a:avLst/>
              <a:gdLst/>
              <a:ahLst/>
              <a:cxnLst/>
              <a:rect l="l" t="t" r="r" b="b"/>
              <a:pathLst>
                <a:path w="2527419" h="652096">
                  <a:moveTo>
                    <a:pt x="0" y="0"/>
                  </a:moveTo>
                  <a:lnTo>
                    <a:pt x="2527419" y="0"/>
                  </a:lnTo>
                  <a:lnTo>
                    <a:pt x="1893395" y="652096"/>
                  </a:lnTo>
                  <a:lnTo>
                    <a:pt x="0" y="649946"/>
                  </a:lnTo>
                  <a:lnTo>
                    <a:pt x="0" y="0"/>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Højrestillet billede">
    <p:spTree>
      <p:nvGrpSpPr>
        <p:cNvPr id="1" name=""/>
        <p:cNvGrpSpPr/>
        <p:nvPr/>
      </p:nvGrpSpPr>
      <p:grpSpPr>
        <a:xfrm>
          <a:off x="0" y="0"/>
          <a:ext cx="0" cy="0"/>
          <a:chOff x="0" y="0"/>
          <a:chExt cx="0" cy="0"/>
        </a:xfrm>
      </p:grpSpPr>
      <p:sp>
        <p:nvSpPr>
          <p:cNvPr id="2" name="Titel 1"/>
          <p:cNvSpPr>
            <a:spLocks noGrp="1"/>
          </p:cNvSpPr>
          <p:nvPr>
            <p:ph type="title"/>
          </p:nvPr>
        </p:nvSpPr>
        <p:spPr>
          <a:xfrm>
            <a:off x="623392" y="576000"/>
            <a:ext cx="6094909" cy="841638"/>
          </a:xfrm>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79571B48-F8C2-46D8-855D-BEE3855B10D6}" type="datetime1">
              <a:rPr lang="en-US" smtClean="0"/>
              <a:t>4/18/2024</a:t>
            </a:fld>
            <a:endParaRPr lang="en-US" dirty="0"/>
          </a:p>
        </p:txBody>
      </p:sp>
      <p:sp>
        <p:nvSpPr>
          <p:cNvPr id="4" name="Pladsholder til sidefod 3"/>
          <p:cNvSpPr>
            <a:spLocks noGrp="1"/>
          </p:cNvSpPr>
          <p:nvPr>
            <p:ph type="ftr" sz="quarter" idx="11"/>
          </p:nvPr>
        </p:nvSpPr>
        <p:spPr/>
        <p:txBody>
          <a:bodyPr/>
          <a:lstStyle/>
          <a:p>
            <a:endParaRPr lang="en-US" dirty="0"/>
          </a:p>
        </p:txBody>
      </p:sp>
      <p:sp>
        <p:nvSpPr>
          <p:cNvPr id="5" name="Pladsholder til diasnummer 4"/>
          <p:cNvSpPr>
            <a:spLocks noGrp="1"/>
          </p:cNvSpPr>
          <p:nvPr>
            <p:ph type="sldNum" sz="quarter" idx="12"/>
          </p:nvPr>
        </p:nvSpPr>
        <p:spPr/>
        <p:txBody>
          <a:bodyPr/>
          <a:lstStyle/>
          <a:p>
            <a:fld id="{74E22A33-96DC-4C2E-AB13-0BE35979BFC0}" type="slidenum">
              <a:rPr lang="en-US" dirty="0"/>
              <a:t>‹nr.›</a:t>
            </a:fld>
            <a:endParaRPr lang="en-US" dirty="0"/>
          </a:p>
        </p:txBody>
      </p:sp>
      <p:sp>
        <p:nvSpPr>
          <p:cNvPr id="7" name="Pladsholder til billede 6" descr="[logo:BlackWhite]"/>
          <p:cNvSpPr>
            <a:spLocks noGrp="1" noChangeAspect="1"/>
          </p:cNvSpPr>
          <p:nvPr>
            <p:ph type="pic" sz="quarter" idx="13" hasCustomPrompt="1"/>
          </p:nvPr>
        </p:nvSpPr>
        <p:spPr>
          <a:xfrm>
            <a:off x="6718301" y="0"/>
            <a:ext cx="5473700" cy="6858000"/>
          </a:xfrm>
          <a:solidFill>
            <a:schemeClr val="bg1">
              <a:lumMod val="75000"/>
            </a:schemeClr>
          </a:solidFill>
          <a:ln>
            <a:noFill/>
          </a:ln>
        </p:spPr>
        <p:txBody>
          <a:bodyPr lIns="540000" tIns="1440000" rIns="540000" anchor="t"/>
          <a:lstStyle>
            <a:lvl1pPr>
              <a:defRPr sz="1600" baseline="0"/>
            </a:lvl1pPr>
          </a:lstStyle>
          <a:p>
            <a:endParaRPr lang="en-US" dirty="0"/>
          </a:p>
        </p:txBody>
      </p:sp>
      <p:sp>
        <p:nvSpPr>
          <p:cNvPr id="10" name="Pladsholder til tekst 9"/>
          <p:cNvSpPr>
            <a:spLocks noGrp="1"/>
          </p:cNvSpPr>
          <p:nvPr>
            <p:ph type="body" sz="quarter" idx="14"/>
          </p:nvPr>
        </p:nvSpPr>
        <p:spPr>
          <a:xfrm>
            <a:off x="625477" y="1583532"/>
            <a:ext cx="5758556" cy="4104031"/>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9" name="Pladsholder til tekst 8"/>
          <p:cNvSpPr>
            <a:spLocks noGrp="1"/>
          </p:cNvSpPr>
          <p:nvPr>
            <p:ph type="body" sz="quarter" idx="15" hasCustomPrompt="1"/>
          </p:nvPr>
        </p:nvSpPr>
        <p:spPr>
          <a:xfrm>
            <a:off x="10177200" y="6066000"/>
            <a:ext cx="1512000" cy="471600"/>
          </a:xfrm>
          <a:blipFill>
            <a:blip r:embed="rId2"/>
            <a:stretch>
              <a:fillRect/>
            </a:stretch>
          </a:blipFill>
        </p:spPr>
        <p:txBody>
          <a:bodyPr/>
          <a:lstStyle>
            <a:lvl1pPr>
              <a:defRPr baseline="0"/>
            </a:lvl1pPr>
          </a:lstStyle>
          <a:p>
            <a:pPr lvl="0"/>
            <a:r>
              <a:rPr lang="en-US" dirty="0"/>
              <a:t>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o bille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6214A2F9-F3E7-4935-B06B-13DF42C54F24}" type="datetime1">
              <a:rPr lang="en-US" smtClean="0"/>
              <a:t>4/18/2024</a:t>
            </a:fld>
            <a:endParaRPr lang="en-US" dirty="0"/>
          </a:p>
        </p:txBody>
      </p:sp>
      <p:sp>
        <p:nvSpPr>
          <p:cNvPr id="4" name="Pladsholder til sidefod 3"/>
          <p:cNvSpPr>
            <a:spLocks noGrp="1"/>
          </p:cNvSpPr>
          <p:nvPr>
            <p:ph type="ftr" sz="quarter" idx="11"/>
          </p:nvPr>
        </p:nvSpPr>
        <p:spPr/>
        <p:txBody>
          <a:bodyPr/>
          <a:lstStyle/>
          <a:p>
            <a:endParaRPr lang="en-US" dirty="0"/>
          </a:p>
        </p:txBody>
      </p:sp>
      <p:sp>
        <p:nvSpPr>
          <p:cNvPr id="5" name="Pladsholder til diasnummer 4"/>
          <p:cNvSpPr>
            <a:spLocks noGrp="1"/>
          </p:cNvSpPr>
          <p:nvPr>
            <p:ph type="sldNum" sz="quarter" idx="12"/>
          </p:nvPr>
        </p:nvSpPr>
        <p:spPr/>
        <p:txBody>
          <a:bodyPr/>
          <a:lstStyle/>
          <a:p>
            <a:fld id="{74E22A33-96DC-4C2E-AB13-0BE35979BFC0}" type="slidenum">
              <a:rPr lang="en-US" dirty="0"/>
              <a:t>‹nr.›</a:t>
            </a:fld>
            <a:endParaRPr lang="en-US" dirty="0"/>
          </a:p>
        </p:txBody>
      </p:sp>
      <p:sp>
        <p:nvSpPr>
          <p:cNvPr id="7" name="Pladsholder til billede 6"/>
          <p:cNvSpPr>
            <a:spLocks noGrp="1" noChangeAspect="1"/>
          </p:cNvSpPr>
          <p:nvPr>
            <p:ph type="pic" sz="quarter" idx="13" hasCustomPrompt="1"/>
          </p:nvPr>
        </p:nvSpPr>
        <p:spPr>
          <a:xfrm>
            <a:off x="6240000" y="1587501"/>
            <a:ext cx="5280000" cy="4103689"/>
          </a:xfrm>
          <a:solidFill>
            <a:schemeClr val="bg1">
              <a:lumMod val="75000"/>
            </a:schemeClr>
          </a:solidFill>
          <a:ln>
            <a:noFill/>
          </a:ln>
        </p:spPr>
        <p:txBody>
          <a:bodyPr lIns="800000" tIns="1100000" rIns="800000" anchor="t"/>
          <a:lstStyle>
            <a:lvl1pPr>
              <a:defRPr sz="1600" baseline="0"/>
            </a:lvl1pPr>
          </a:lstStyle>
          <a:p>
            <a:endParaRPr lang="en-US" dirty="0"/>
          </a:p>
        </p:txBody>
      </p:sp>
      <p:sp>
        <p:nvSpPr>
          <p:cNvPr id="9" name="Pladsholder til billede 8"/>
          <p:cNvSpPr>
            <a:spLocks noGrp="1" noChangeAspect="1"/>
          </p:cNvSpPr>
          <p:nvPr>
            <p:ph type="pic" sz="quarter" idx="14" hasCustomPrompt="1"/>
          </p:nvPr>
        </p:nvSpPr>
        <p:spPr>
          <a:xfrm>
            <a:off x="623392" y="1581151"/>
            <a:ext cx="5280587" cy="4079875"/>
          </a:xfrm>
          <a:solidFill>
            <a:schemeClr val="bg1">
              <a:lumMod val="75000"/>
            </a:schemeClr>
          </a:solidFill>
          <a:ln>
            <a:noFill/>
          </a:ln>
        </p:spPr>
        <p:txBody>
          <a:bodyPr vert="horz" lIns="800000" tIns="1100000" rIns="800000" bIns="0" rtlCol="0" anchor="t" anchorCtr="0">
            <a:noAutofit/>
          </a:bodyPr>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lang="en-US" sz="1600" baseline="0"/>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og tekst">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1"/>
            </p:custDataLst>
            <p:extLst>
              <p:ext uri="{D42A27DB-BD31-4B8C-83A1-F6EECF244321}">
                <p14:modId xmlns:p14="http://schemas.microsoft.com/office/powerpoint/2010/main" val="6943549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16" imgH="216" progId="TCLayout.ActiveDocument.1">
                  <p:embed/>
                </p:oleObj>
              </mc:Choice>
              <mc:Fallback>
                <p:oleObj name="think-cell Slide" r:id="rId3" imgW="216" imgH="216" progId="TCLayout.ActiveDocument.1">
                  <p:embed/>
                  <p:pic>
                    <p:nvPicPr>
                      <p:cNvPr id="7" name="Objekt 6"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title"/>
          </p:nvPr>
        </p:nvSpPr>
        <p:spPr/>
        <p:txBody>
          <a:bodyPr/>
          <a:lstStyle>
            <a:lvl1pPr>
              <a:lnSpc>
                <a:spcPts val="2700"/>
              </a:lnSpc>
              <a:defRPr/>
            </a:lvl1pPr>
          </a:lstStyle>
          <a:p>
            <a:r>
              <a:rPr lang="da-DK"/>
              <a:t>Klik for at redigere i master</a:t>
            </a:r>
            <a:endParaRPr lang="en-US" dirty="0"/>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Pladsholder til dato 3"/>
          <p:cNvSpPr>
            <a:spLocks noGrp="1"/>
          </p:cNvSpPr>
          <p:nvPr>
            <p:ph type="dt" sz="half" idx="10"/>
          </p:nvPr>
        </p:nvSpPr>
        <p:spPr/>
        <p:txBody>
          <a:bodyPr/>
          <a:lstStyle/>
          <a:p>
            <a:fld id="{E3126802-F654-4ABD-9979-F4BAD7A7EC12}" type="datetime1">
              <a:rPr lang="en-US" smtClean="0"/>
              <a:t>4/18/2024</a:t>
            </a:fld>
            <a:endParaRPr lang="en-US" dirty="0"/>
          </a:p>
        </p:txBody>
      </p:sp>
      <p:sp>
        <p:nvSpPr>
          <p:cNvPr id="5" name="Pladsholder til sidefod 4"/>
          <p:cNvSpPr>
            <a:spLocks noGrp="1"/>
          </p:cNvSpPr>
          <p:nvPr>
            <p:ph type="ftr" sz="quarter" idx="11"/>
          </p:nvPr>
        </p:nvSpPr>
        <p:spPr/>
        <p:txBody>
          <a:bodyPr/>
          <a:lstStyle/>
          <a:p>
            <a:endParaRPr lang="en-US" dirty="0"/>
          </a:p>
        </p:txBody>
      </p:sp>
      <p:sp>
        <p:nvSpPr>
          <p:cNvPr id="6" name="Pladsholder til diasnummer 5"/>
          <p:cNvSpPr>
            <a:spLocks noGrp="1"/>
          </p:cNvSpPr>
          <p:nvPr>
            <p:ph type="sldNum" sz="quarter" idx="12"/>
          </p:nvPr>
        </p:nvSpPr>
        <p:spPr/>
        <p:txBody>
          <a:bodyPr/>
          <a:lstStyle/>
          <a:p>
            <a:fld id="{74E22A33-96DC-4C2E-AB13-0BE35979BFC0}"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fsnitsoverskrift">
    <p:bg>
      <p:bgPr>
        <a:solidFill>
          <a:srgbClr val="D7D2CB"/>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255573" y="1556793"/>
            <a:ext cx="7296811" cy="3384376"/>
          </a:xfrm>
        </p:spPr>
        <p:txBody>
          <a:bodyPr anchor="ctr"/>
          <a:lstStyle>
            <a:lvl1pPr algn="ctr">
              <a:lnSpc>
                <a:spcPts val="4500"/>
              </a:lnSpc>
              <a:defRPr sz="4000" b="1" cap="all">
                <a:solidFill>
                  <a:schemeClr val="tx1"/>
                </a:solidFill>
              </a:defRPr>
            </a:lvl1pPr>
          </a:lstStyle>
          <a:p>
            <a:r>
              <a:rPr lang="en-US" dirty="0"/>
              <a:t>Klik her for at tilføje tekst</a:t>
            </a:r>
          </a:p>
        </p:txBody>
      </p:sp>
      <p:sp>
        <p:nvSpPr>
          <p:cNvPr id="3" name="Pladsholder til tekst 2"/>
          <p:cNvSpPr>
            <a:spLocks noGrp="1"/>
          </p:cNvSpPr>
          <p:nvPr>
            <p:ph type="body" idx="1" hasCustomPrompt="1"/>
          </p:nvPr>
        </p:nvSpPr>
        <p:spPr>
          <a:xfrm>
            <a:off x="2255573" y="6723138"/>
            <a:ext cx="7200800" cy="450279"/>
          </a:xfrm>
        </p:spPr>
        <p:txBody>
          <a:bodyPr anchor="b"/>
          <a:lstStyle>
            <a:lvl1pPr marL="0" indent="0">
              <a:buNone/>
              <a:defRPr sz="2000"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(Brødtekst benyttes ikke på dette dias)</a:t>
            </a:r>
          </a:p>
        </p:txBody>
      </p:sp>
      <p:sp>
        <p:nvSpPr>
          <p:cNvPr id="4" name="Pladsholder til dato 3"/>
          <p:cNvSpPr>
            <a:spLocks noGrp="1"/>
          </p:cNvSpPr>
          <p:nvPr>
            <p:ph type="dt" sz="half" idx="10"/>
          </p:nvPr>
        </p:nvSpPr>
        <p:spPr/>
        <p:txBody>
          <a:bodyPr/>
          <a:lstStyle>
            <a:lvl1pPr>
              <a:defRPr>
                <a:solidFill>
                  <a:schemeClr val="tx1"/>
                </a:solidFill>
              </a:defRPr>
            </a:lvl1pPr>
          </a:lstStyle>
          <a:p>
            <a:fld id="{4C426C65-8870-40AF-9C49-743BAFC8C0AD}" type="datetime1">
              <a:rPr lang="en-US" smtClean="0"/>
              <a:t>4/18/2024</a:t>
            </a:fld>
            <a:endParaRPr lang="en-US" dirty="0"/>
          </a:p>
        </p:txBody>
      </p:sp>
      <p:sp>
        <p:nvSpPr>
          <p:cNvPr id="5" name="Pladsholder til sidefod 4"/>
          <p:cNvSpPr>
            <a:spLocks noGrp="1"/>
          </p:cNvSpPr>
          <p:nvPr>
            <p:ph type="ftr" sz="quarter" idx="11"/>
          </p:nvPr>
        </p:nvSpPr>
        <p:spPr/>
        <p:txBody>
          <a:bodyPr/>
          <a:lstStyle>
            <a:lvl1pPr>
              <a:defRPr>
                <a:solidFill>
                  <a:schemeClr val="tx1"/>
                </a:solidFill>
              </a:defRPr>
            </a:lvl1pPr>
          </a:lstStyle>
          <a:p>
            <a:endParaRPr lang="en-US" dirty="0"/>
          </a:p>
        </p:txBody>
      </p:sp>
      <p:sp>
        <p:nvSpPr>
          <p:cNvPr id="6" name="Pladsholder til diasnummer 5"/>
          <p:cNvSpPr>
            <a:spLocks noGrp="1"/>
          </p:cNvSpPr>
          <p:nvPr>
            <p:ph type="sldNum" sz="quarter" idx="12"/>
          </p:nvPr>
        </p:nvSpPr>
        <p:spPr/>
        <p:txBody>
          <a:bodyPr/>
          <a:lstStyle>
            <a:lvl1pPr>
              <a:defRPr>
                <a:solidFill>
                  <a:schemeClr val="tx1"/>
                </a:solidFill>
              </a:defRPr>
            </a:lvl1pPr>
          </a:lstStyle>
          <a:p>
            <a:fld id="{74E22A33-96DC-4C2E-AB13-0BE35979BFC0}"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tatement">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255573" y="1556793"/>
            <a:ext cx="7296811" cy="3384376"/>
          </a:xfrm>
        </p:spPr>
        <p:txBody>
          <a:bodyPr anchor="ctr"/>
          <a:lstStyle>
            <a:lvl1pPr algn="ctr">
              <a:lnSpc>
                <a:spcPts val="4500"/>
              </a:lnSpc>
              <a:defRPr sz="4000" b="1" cap="all">
                <a:solidFill>
                  <a:schemeClr val="bg1"/>
                </a:solidFill>
              </a:defRPr>
            </a:lvl1pPr>
          </a:lstStyle>
          <a:p>
            <a:r>
              <a:rPr lang="en-US" dirty="0"/>
              <a:t>Klik her for at tilføje tekst</a:t>
            </a:r>
          </a:p>
        </p:txBody>
      </p:sp>
      <p:sp>
        <p:nvSpPr>
          <p:cNvPr id="4" name="Pladsholder til dato 3"/>
          <p:cNvSpPr>
            <a:spLocks noGrp="1"/>
          </p:cNvSpPr>
          <p:nvPr>
            <p:ph type="dt" sz="half" idx="10"/>
          </p:nvPr>
        </p:nvSpPr>
        <p:spPr/>
        <p:txBody>
          <a:bodyPr/>
          <a:lstStyle>
            <a:lvl1pPr>
              <a:defRPr>
                <a:solidFill>
                  <a:schemeClr val="bg1"/>
                </a:solidFill>
              </a:defRPr>
            </a:lvl1pPr>
          </a:lstStyle>
          <a:p>
            <a:fld id="{2B9F545C-BEBD-4C14-96F6-A54E551DD966}" type="datetime1">
              <a:rPr lang="en-US" smtClean="0"/>
              <a:t>4/18/2024</a:t>
            </a:fld>
            <a:endParaRPr lang="en-US" dirty="0"/>
          </a:p>
        </p:txBody>
      </p:sp>
      <p:sp>
        <p:nvSpPr>
          <p:cNvPr id="5" name="Pladsholder til sidefod 4"/>
          <p:cNvSpPr>
            <a:spLocks noGrp="1"/>
          </p:cNvSpPr>
          <p:nvPr>
            <p:ph type="ftr" sz="quarter" idx="11"/>
          </p:nvPr>
        </p:nvSpPr>
        <p:spPr/>
        <p:txBody>
          <a:bodyPr/>
          <a:lstStyle>
            <a:lvl1pPr>
              <a:defRPr>
                <a:solidFill>
                  <a:schemeClr val="bg1"/>
                </a:solidFill>
              </a:defRPr>
            </a:lvl1pPr>
          </a:lstStyle>
          <a:p>
            <a:endParaRPr lang="en-US" dirty="0"/>
          </a:p>
        </p:txBody>
      </p:sp>
      <p:sp>
        <p:nvSpPr>
          <p:cNvPr id="6" name="Pladsholder til diasnummer 5"/>
          <p:cNvSpPr>
            <a:spLocks noGrp="1"/>
          </p:cNvSpPr>
          <p:nvPr>
            <p:ph type="sldNum" sz="quarter" idx="12"/>
          </p:nvPr>
        </p:nvSpPr>
        <p:spPr/>
        <p:txBody>
          <a:bodyPr/>
          <a:lstStyle>
            <a:lvl1pPr>
              <a:defRPr>
                <a:solidFill>
                  <a:schemeClr val="bg1"/>
                </a:solidFill>
              </a:defRPr>
            </a:lvl1pPr>
          </a:lstStyle>
          <a:p>
            <a:fld id="{74E22A33-96DC-4C2E-AB13-0BE35979BFC0}" type="slidenum">
              <a:rPr lang="en-US" dirty="0"/>
              <a:t>‹nr.›</a:t>
            </a:fld>
            <a:endParaRPr lang="en-US" dirty="0"/>
          </a:p>
        </p:txBody>
      </p:sp>
      <p:sp>
        <p:nvSpPr>
          <p:cNvPr id="44" name="Pladsholder til tekst 8">
            <a:extLst>
              <a:ext uri="{FF2B5EF4-FFF2-40B4-BE49-F238E27FC236}">
                <a16:creationId xmlns:a16="http://schemas.microsoft.com/office/drawing/2014/main" id="{BF57FEA7-3553-4A2A-B192-BD7D5AFDC20D}"/>
              </a:ext>
            </a:extLst>
          </p:cNvPr>
          <p:cNvSpPr>
            <a:spLocks noGrp="1"/>
          </p:cNvSpPr>
          <p:nvPr>
            <p:ph type="body" sz="quarter" idx="14" hasCustomPrompt="1"/>
          </p:nvPr>
        </p:nvSpPr>
        <p:spPr>
          <a:xfrm>
            <a:off x="10177200" y="6066000"/>
            <a:ext cx="1512000" cy="471600"/>
          </a:xfrm>
          <a:blipFill>
            <a:blip r:embed="rId2"/>
            <a:stretch>
              <a:fillRect/>
            </a:stretch>
          </a:blipFill>
        </p:spPr>
        <p:txBody>
          <a:bodyPr/>
          <a:lstStyle>
            <a:lvl1pPr>
              <a:defRPr baseline="0"/>
            </a:lvl1pPr>
          </a:lstStyle>
          <a:p>
            <a:pPr lvl="0"/>
            <a:r>
              <a:rPr lang="en-US" dirty="0"/>
              <a:t>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un titel">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userDrawn="1">
            <p:custDataLst>
              <p:tags r:id="rId1"/>
            </p:custDataLst>
            <p:extLst>
              <p:ext uri="{D42A27DB-BD31-4B8C-83A1-F6EECF244321}">
                <p14:modId xmlns:p14="http://schemas.microsoft.com/office/powerpoint/2010/main" val="27273383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16" imgH="216" progId="TCLayout.ActiveDocument.1">
                  <p:embed/>
                </p:oleObj>
              </mc:Choice>
              <mc:Fallback>
                <p:oleObj name="think-cell Slide" r:id="rId3" imgW="216" imgH="216" progId="TCLayout.ActiveDocument.1">
                  <p:embed/>
                  <p:pic>
                    <p:nvPicPr>
                      <p:cNvPr id="6" name="Objekt 5"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title"/>
          </p:nvPr>
        </p:nvSpPr>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BFF5C004-3094-4F5E-BAC7-32CCC62AA9A7}" type="datetime1">
              <a:rPr lang="en-US" smtClean="0"/>
              <a:t>4/18/2024</a:t>
            </a:fld>
            <a:endParaRPr lang="en-US" dirty="0"/>
          </a:p>
        </p:txBody>
      </p:sp>
      <p:sp>
        <p:nvSpPr>
          <p:cNvPr id="4" name="Pladsholder til sidefod 3"/>
          <p:cNvSpPr>
            <a:spLocks noGrp="1"/>
          </p:cNvSpPr>
          <p:nvPr>
            <p:ph type="ftr" sz="quarter" idx="11"/>
          </p:nvPr>
        </p:nvSpPr>
        <p:spPr/>
        <p:txBody>
          <a:bodyPr/>
          <a:lstStyle/>
          <a:p>
            <a:endParaRPr lang="en-US" dirty="0"/>
          </a:p>
        </p:txBody>
      </p:sp>
      <p:sp>
        <p:nvSpPr>
          <p:cNvPr id="5" name="Pladsholder til diasnummer 4"/>
          <p:cNvSpPr>
            <a:spLocks noGrp="1"/>
          </p:cNvSpPr>
          <p:nvPr>
            <p:ph type="sldNum" sz="quarter" idx="12"/>
          </p:nvPr>
        </p:nvSpPr>
        <p:spPr/>
        <p:txBody>
          <a:bodyPr/>
          <a:lstStyle/>
          <a:p>
            <a:fld id="{74E22A33-96DC-4C2E-AB13-0BE35979BFC0}"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2E42810-1198-47FD-9497-A85DAC6BD886}" type="datetime1">
              <a:rPr lang="en-US" smtClean="0"/>
              <a:t>4/18/2024</a:t>
            </a:fld>
            <a:endParaRPr lang="en-US" dirty="0"/>
          </a:p>
        </p:txBody>
      </p:sp>
      <p:sp>
        <p:nvSpPr>
          <p:cNvPr id="3" name="Pladsholder til sidefod 2"/>
          <p:cNvSpPr>
            <a:spLocks noGrp="1"/>
          </p:cNvSpPr>
          <p:nvPr>
            <p:ph type="ftr" sz="quarter" idx="11"/>
          </p:nvPr>
        </p:nvSpPr>
        <p:spPr/>
        <p:txBody>
          <a:bodyPr/>
          <a:lstStyle/>
          <a:p>
            <a:endParaRPr lang="en-US" dirty="0"/>
          </a:p>
        </p:txBody>
      </p:sp>
      <p:sp>
        <p:nvSpPr>
          <p:cNvPr id="4" name="Pladsholder til diasnummer 3"/>
          <p:cNvSpPr>
            <a:spLocks noGrp="1"/>
          </p:cNvSpPr>
          <p:nvPr>
            <p:ph type="sldNum" sz="quarter" idx="12"/>
          </p:nvPr>
        </p:nvSpPr>
        <p:spPr/>
        <p:txBody>
          <a:bodyPr/>
          <a:lstStyle/>
          <a:p>
            <a:fld id="{74E22A33-96DC-4C2E-AB13-0BE35979BFC0}"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aggrundsbillede og tekstboks">
    <p:bg>
      <p:bgPr>
        <a:solidFill>
          <a:schemeClr val="bg1"/>
        </a:solidFill>
        <a:effectLst/>
      </p:bgPr>
    </p:bg>
    <p:spTree>
      <p:nvGrpSpPr>
        <p:cNvPr id="1" name=""/>
        <p:cNvGrpSpPr/>
        <p:nvPr/>
      </p:nvGrpSpPr>
      <p:grpSpPr>
        <a:xfrm>
          <a:off x="0" y="0"/>
          <a:ext cx="0" cy="0"/>
          <a:chOff x="0" y="0"/>
          <a:chExt cx="0" cy="0"/>
        </a:xfrm>
      </p:grpSpPr>
      <p:sp>
        <p:nvSpPr>
          <p:cNvPr id="7" name="Pladsholder til billede 6" descr="[logo:BlackWhite]&#10;[imagefolder:Background]"/>
          <p:cNvSpPr>
            <a:spLocks noGrp="1" noChangeAspect="1"/>
          </p:cNvSpPr>
          <p:nvPr>
            <p:ph type="pic" sz="quarter" idx="15" hasCustomPrompt="1"/>
          </p:nvPr>
        </p:nvSpPr>
        <p:spPr>
          <a:xfrm>
            <a:off x="0" y="1"/>
            <a:ext cx="12192000" cy="6858000"/>
          </a:xfrm>
          <a:solidFill>
            <a:schemeClr val="bg1">
              <a:lumMod val="75000"/>
            </a:schemeClr>
          </a:solidFill>
        </p:spPr>
        <p:txBody>
          <a:bodyPr lIns="540000" rIns="6480000" anchor="t" anchorCtr="0"/>
          <a:lstStyle>
            <a:lvl1pPr algn="l">
              <a:tabLst/>
              <a:defRPr sz="1600" baseline="0"/>
            </a:lvl1pPr>
          </a:lstStyle>
          <a:p>
            <a:endParaRPr lang="en-US" dirty="0"/>
          </a:p>
        </p:txBody>
      </p:sp>
      <p:sp>
        <p:nvSpPr>
          <p:cNvPr id="3" name="Pladsholder til dato 2"/>
          <p:cNvSpPr>
            <a:spLocks noGrp="1"/>
          </p:cNvSpPr>
          <p:nvPr>
            <p:ph type="dt" sz="half" idx="10"/>
          </p:nvPr>
        </p:nvSpPr>
        <p:spPr/>
        <p:txBody>
          <a:bodyPr/>
          <a:lstStyle>
            <a:lvl1pPr>
              <a:defRPr>
                <a:solidFill>
                  <a:schemeClr val="bg1"/>
                </a:solidFill>
              </a:defRPr>
            </a:lvl1pPr>
          </a:lstStyle>
          <a:p>
            <a:fld id="{A39AA665-9D5D-462B-8C38-DEDD356329A3}" type="datetime1">
              <a:rPr lang="en-US" smtClean="0"/>
              <a:t>4/18/2024</a:t>
            </a:fld>
            <a:endParaRPr lang="en-US" dirty="0"/>
          </a:p>
        </p:txBody>
      </p:sp>
      <p:sp>
        <p:nvSpPr>
          <p:cNvPr id="4" name="Pladsholder til sidefod 3"/>
          <p:cNvSpPr>
            <a:spLocks noGrp="1"/>
          </p:cNvSpPr>
          <p:nvPr>
            <p:ph type="ftr" sz="quarter" idx="11"/>
          </p:nvPr>
        </p:nvSpPr>
        <p:spPr/>
        <p:txBody>
          <a:bodyPr/>
          <a:lstStyle>
            <a:lvl1pPr>
              <a:defRPr>
                <a:solidFill>
                  <a:schemeClr val="bg1"/>
                </a:solidFill>
              </a:defRPr>
            </a:lvl1pPr>
          </a:lstStyle>
          <a:p>
            <a:endParaRPr lang="en-US" dirty="0"/>
          </a:p>
        </p:txBody>
      </p:sp>
      <p:sp>
        <p:nvSpPr>
          <p:cNvPr id="5" name="Pladsholder til diasnummer 4"/>
          <p:cNvSpPr>
            <a:spLocks noGrp="1"/>
          </p:cNvSpPr>
          <p:nvPr>
            <p:ph type="sldNum" sz="quarter" idx="12"/>
          </p:nvPr>
        </p:nvSpPr>
        <p:spPr/>
        <p:txBody>
          <a:bodyPr/>
          <a:lstStyle>
            <a:lvl1pPr>
              <a:defRPr>
                <a:solidFill>
                  <a:schemeClr val="bg1"/>
                </a:solidFill>
              </a:defRPr>
            </a:lvl1pPr>
          </a:lstStyle>
          <a:p>
            <a:fld id="{74E22A33-96DC-4C2E-AB13-0BE35979BFC0}" type="slidenum">
              <a:rPr lang="en-US" dirty="0"/>
              <a:t>‹nr.›</a:t>
            </a:fld>
            <a:endParaRPr lang="en-US" dirty="0"/>
          </a:p>
        </p:txBody>
      </p:sp>
      <p:sp>
        <p:nvSpPr>
          <p:cNvPr id="6" name="Pladsholder til tekst 5"/>
          <p:cNvSpPr>
            <a:spLocks noGrp="1"/>
          </p:cNvSpPr>
          <p:nvPr>
            <p:ph type="body" sz="quarter" idx="17"/>
          </p:nvPr>
        </p:nvSpPr>
        <p:spPr>
          <a:xfrm>
            <a:off x="6288021" y="468000"/>
            <a:ext cx="5219627" cy="5256000"/>
          </a:xfrm>
          <a:solidFill>
            <a:schemeClr val="bg1">
              <a:alpha val="70000"/>
            </a:schemeClr>
          </a:solidFill>
        </p:spPr>
        <p:txBody>
          <a:bodyPr lIns="324000" tIns="270000" rIns="324000" bIns="270000"/>
          <a:lstStyle>
            <a:lvl1pPr>
              <a:defRPr sz="1800"/>
            </a:lvl1pPr>
            <a:lvl2pPr>
              <a:defRPr>
                <a:solidFill>
                  <a:schemeClr val="tx1"/>
                </a:solidFill>
              </a:defRPr>
            </a:lvl2pPr>
            <a:lvl3pPr>
              <a:defRPr sz="1800"/>
            </a:lvl3pPr>
            <a:lvl4pPr>
              <a:defRPr sz="1800"/>
            </a:lvl4pPr>
            <a:lvl5pPr>
              <a:defRPr sz="1800"/>
            </a:lvl5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2" name="Pladsholder til tekst 8"/>
          <p:cNvSpPr>
            <a:spLocks noGrp="1"/>
          </p:cNvSpPr>
          <p:nvPr>
            <p:ph type="body" sz="quarter" idx="16" hasCustomPrompt="1"/>
          </p:nvPr>
        </p:nvSpPr>
        <p:spPr>
          <a:xfrm>
            <a:off x="10177200" y="6066000"/>
            <a:ext cx="1504800" cy="471600"/>
          </a:xfrm>
          <a:blipFill>
            <a:blip r:embed="rId2"/>
            <a:stretch>
              <a:fillRect/>
            </a:stretch>
          </a:blipFill>
        </p:spPr>
        <p:txBody>
          <a:bodyPr/>
          <a:lstStyle>
            <a:lvl1pPr>
              <a:defRPr baseline="0"/>
            </a:lvl1pPr>
          </a:lstStyle>
          <a:p>
            <a:pPr lvl="0"/>
            <a:r>
              <a:rPr lang="en-US" dirty="0"/>
              <a:t>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Helsides billede">
    <p:spTree>
      <p:nvGrpSpPr>
        <p:cNvPr id="1" name=""/>
        <p:cNvGrpSpPr/>
        <p:nvPr/>
      </p:nvGrpSpPr>
      <p:grpSpPr>
        <a:xfrm>
          <a:off x="0" y="0"/>
          <a:ext cx="0" cy="0"/>
          <a:chOff x="0" y="0"/>
          <a:chExt cx="0" cy="0"/>
        </a:xfrm>
      </p:grpSpPr>
      <p:sp>
        <p:nvSpPr>
          <p:cNvPr id="7" name="Pladsholder til billede 6" descr="[logo:BlackWhite]&#10;[imagefolder:Background]"/>
          <p:cNvSpPr>
            <a:spLocks noGrp="1" noChangeAspect="1"/>
          </p:cNvSpPr>
          <p:nvPr>
            <p:ph type="pic" sz="quarter" idx="13" hasCustomPrompt="1"/>
          </p:nvPr>
        </p:nvSpPr>
        <p:spPr>
          <a:xfrm>
            <a:off x="0" y="0"/>
            <a:ext cx="12192000" cy="6858000"/>
          </a:xfrm>
          <a:solidFill>
            <a:schemeClr val="bg1">
              <a:lumMod val="75000"/>
            </a:schemeClr>
          </a:solidFill>
          <a:ln>
            <a:noFill/>
          </a:ln>
        </p:spPr>
        <p:txBody>
          <a:bodyPr lIns="3240000" tIns="1800000" rIns="3240000" anchor="t"/>
          <a:lstStyle>
            <a:lvl1pPr>
              <a:defRPr sz="1600" baseline="0"/>
            </a:lvl1pPr>
          </a:lstStyle>
          <a:p>
            <a:endParaRPr lang="en-US" dirty="0"/>
          </a:p>
        </p:txBody>
      </p:sp>
      <p:sp>
        <p:nvSpPr>
          <p:cNvPr id="9" name="Pladsholder til tekst 8"/>
          <p:cNvSpPr>
            <a:spLocks noGrp="1"/>
          </p:cNvSpPr>
          <p:nvPr>
            <p:ph type="body" sz="quarter" idx="14" hasCustomPrompt="1"/>
          </p:nvPr>
        </p:nvSpPr>
        <p:spPr>
          <a:xfrm>
            <a:off x="10177200" y="6066000"/>
            <a:ext cx="1512000" cy="471600"/>
          </a:xfrm>
          <a:blipFill>
            <a:blip r:embed="rId2"/>
            <a:stretch>
              <a:fillRect/>
            </a:stretch>
          </a:blipFill>
        </p:spPr>
        <p:txBody>
          <a:bodyPr/>
          <a:lstStyle>
            <a:lvl1pPr>
              <a:defRPr baseline="0"/>
            </a:lvl1pPr>
          </a:lstStyle>
          <a:p>
            <a:pPr lvl="0"/>
            <a:r>
              <a:rPr lang="en-US" dirty="0"/>
              <a:t>
              </a:t>
            </a:r>
          </a:p>
        </p:txBody>
      </p:sp>
      <p:sp>
        <p:nvSpPr>
          <p:cNvPr id="10" name="Pladsholder til dato 9"/>
          <p:cNvSpPr>
            <a:spLocks noGrp="1"/>
          </p:cNvSpPr>
          <p:nvPr>
            <p:ph type="dt" sz="half" idx="15"/>
          </p:nvPr>
        </p:nvSpPr>
        <p:spPr/>
        <p:txBody>
          <a:bodyPr/>
          <a:lstStyle>
            <a:lvl1pPr>
              <a:defRPr>
                <a:solidFill>
                  <a:schemeClr val="bg1"/>
                </a:solidFill>
              </a:defRPr>
            </a:lvl1pPr>
          </a:lstStyle>
          <a:p>
            <a:fld id="{21730D50-9D42-43BC-AE86-72997065C135}" type="datetime1">
              <a:rPr lang="en-US" smtClean="0"/>
              <a:t>4/18/2024</a:t>
            </a:fld>
            <a:endParaRPr lang="en-US" dirty="0"/>
          </a:p>
        </p:txBody>
      </p:sp>
      <p:sp>
        <p:nvSpPr>
          <p:cNvPr id="11" name="Pladsholder til sidefod 10"/>
          <p:cNvSpPr>
            <a:spLocks noGrp="1"/>
          </p:cNvSpPr>
          <p:nvPr>
            <p:ph type="ftr" sz="quarter" idx="16"/>
          </p:nvPr>
        </p:nvSpPr>
        <p:spPr/>
        <p:txBody>
          <a:bodyPr/>
          <a:lstStyle>
            <a:lvl1pPr>
              <a:defRPr>
                <a:solidFill>
                  <a:schemeClr val="bg1"/>
                </a:solidFill>
              </a:defRPr>
            </a:lvl1pPr>
          </a:lstStyle>
          <a:p>
            <a:endParaRPr lang="en-US" dirty="0"/>
          </a:p>
        </p:txBody>
      </p:sp>
      <p:sp>
        <p:nvSpPr>
          <p:cNvPr id="12" name="Pladsholder til slidenummer 11"/>
          <p:cNvSpPr>
            <a:spLocks noGrp="1"/>
          </p:cNvSpPr>
          <p:nvPr>
            <p:ph type="sldNum" sz="quarter" idx="17"/>
          </p:nvPr>
        </p:nvSpPr>
        <p:spPr/>
        <p:txBody>
          <a:bodyPr/>
          <a:lstStyle>
            <a:lvl1pPr>
              <a:defRPr>
                <a:solidFill>
                  <a:schemeClr val="bg1"/>
                </a:solidFill>
              </a:defRPr>
            </a:lvl1pPr>
          </a:lstStyle>
          <a:p>
            <a:fld id="{74E22A33-96DC-4C2E-AB13-0BE35979BFC0}"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Panoram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dirty="0"/>
          </a:p>
        </p:txBody>
      </p:sp>
      <p:sp>
        <p:nvSpPr>
          <p:cNvPr id="3" name="Pladsholder til dato 2"/>
          <p:cNvSpPr>
            <a:spLocks noGrp="1"/>
          </p:cNvSpPr>
          <p:nvPr>
            <p:ph type="dt" sz="half" idx="10"/>
          </p:nvPr>
        </p:nvSpPr>
        <p:spPr/>
        <p:txBody>
          <a:bodyPr/>
          <a:lstStyle/>
          <a:p>
            <a:fld id="{C16DF12A-1A9C-4D39-B2D2-9978E81438D4}" type="datetime1">
              <a:rPr lang="en-US" smtClean="0"/>
              <a:t>4/18/2024</a:t>
            </a:fld>
            <a:endParaRPr lang="en-US" dirty="0"/>
          </a:p>
        </p:txBody>
      </p:sp>
      <p:sp>
        <p:nvSpPr>
          <p:cNvPr id="4" name="Pladsholder til sidefod 3"/>
          <p:cNvSpPr>
            <a:spLocks noGrp="1"/>
          </p:cNvSpPr>
          <p:nvPr>
            <p:ph type="ftr" sz="quarter" idx="11"/>
          </p:nvPr>
        </p:nvSpPr>
        <p:spPr/>
        <p:txBody>
          <a:bodyPr/>
          <a:lstStyle/>
          <a:p>
            <a:endParaRPr lang="en-US" dirty="0"/>
          </a:p>
        </p:txBody>
      </p:sp>
      <p:sp>
        <p:nvSpPr>
          <p:cNvPr id="5" name="Pladsholder til diasnummer 4"/>
          <p:cNvSpPr>
            <a:spLocks noGrp="1"/>
          </p:cNvSpPr>
          <p:nvPr>
            <p:ph type="sldNum" sz="quarter" idx="12"/>
          </p:nvPr>
        </p:nvSpPr>
        <p:spPr/>
        <p:txBody>
          <a:bodyPr/>
          <a:lstStyle/>
          <a:p>
            <a:fld id="{74E22A33-96DC-4C2E-AB13-0BE35979BFC0}" type="slidenum">
              <a:rPr lang="en-US" dirty="0"/>
              <a:t>‹nr.›</a:t>
            </a:fld>
            <a:endParaRPr lang="en-US" dirty="0"/>
          </a:p>
        </p:txBody>
      </p:sp>
      <p:sp>
        <p:nvSpPr>
          <p:cNvPr id="7" name="Pladsholder til billede 6" descr="[logo:BlackWhite]"/>
          <p:cNvSpPr>
            <a:spLocks noGrp="1" noChangeAspect="1"/>
          </p:cNvSpPr>
          <p:nvPr>
            <p:ph type="pic" sz="quarter" idx="13" hasCustomPrompt="1"/>
          </p:nvPr>
        </p:nvSpPr>
        <p:spPr>
          <a:xfrm>
            <a:off x="0" y="3896916"/>
            <a:ext cx="12192000" cy="2988469"/>
          </a:xfrm>
          <a:solidFill>
            <a:schemeClr val="bg1">
              <a:lumMod val="75000"/>
            </a:schemeClr>
          </a:solidFill>
          <a:ln>
            <a:noFill/>
          </a:ln>
        </p:spPr>
        <p:txBody>
          <a:bodyPr lIns="540000" tIns="0" rIns="6480000" anchor="t" anchorCtr="0"/>
          <a:lstStyle>
            <a:lvl1pPr>
              <a:defRPr sz="1600" baseline="0"/>
            </a:lvl1pPr>
          </a:lstStyle>
          <a:p>
            <a:endParaRPr lang="en-US" dirty="0"/>
          </a:p>
        </p:txBody>
      </p:sp>
      <p:sp>
        <p:nvSpPr>
          <p:cNvPr id="10" name="Pladsholder til tekst 9"/>
          <p:cNvSpPr>
            <a:spLocks noGrp="1"/>
          </p:cNvSpPr>
          <p:nvPr>
            <p:ph type="body" sz="quarter" idx="14"/>
          </p:nvPr>
        </p:nvSpPr>
        <p:spPr>
          <a:xfrm>
            <a:off x="625476" y="1583531"/>
            <a:ext cx="10893424" cy="2151542"/>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Pladsholder til tekst 8"/>
          <p:cNvSpPr>
            <a:spLocks noGrp="1"/>
          </p:cNvSpPr>
          <p:nvPr>
            <p:ph type="body" sz="quarter" idx="15" hasCustomPrompt="1"/>
          </p:nvPr>
        </p:nvSpPr>
        <p:spPr>
          <a:xfrm>
            <a:off x="10173600" y="6066000"/>
            <a:ext cx="1512000" cy="471600"/>
          </a:xfrm>
          <a:blipFill>
            <a:blip r:embed="rId2"/>
            <a:stretch>
              <a:fillRect/>
            </a:stretch>
          </a:blipFill>
        </p:spPr>
        <p:txBody>
          <a:bodyPr/>
          <a:lstStyle>
            <a:lvl1pPr>
              <a:defRPr baseline="0"/>
            </a:lvl1pPr>
          </a:lstStyle>
          <a:p>
            <a:pPr lvl="0"/>
            <a:r>
              <a:rPr lang="en-US" dirty="0"/>
              <a: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13"/>
            </p:custDataLst>
            <p:extLst>
              <p:ext uri="{D42A27DB-BD31-4B8C-83A1-F6EECF244321}">
                <p14:modId xmlns:p14="http://schemas.microsoft.com/office/powerpoint/2010/main" val="372069722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4" imgW="216" imgH="216" progId="TCLayout.ActiveDocument.1">
                  <p:embed/>
                </p:oleObj>
              </mc:Choice>
              <mc:Fallback>
                <p:oleObj name="think-cell Slide" r:id="rId14" imgW="216" imgH="216" progId="TCLayout.ActiveDocument.1">
                  <p:embed/>
                  <p:pic>
                    <p:nvPicPr>
                      <p:cNvPr id="7" name="Objekt 6" hidden="1"/>
                      <p:cNvPicPr/>
                      <p:nvPr/>
                    </p:nvPicPr>
                    <p:blipFill>
                      <a:blip r:embed="rId15"/>
                      <a:stretch>
                        <a:fillRect/>
                      </a:stretch>
                    </p:blipFill>
                    <p:spPr>
                      <a:xfrm>
                        <a:off x="1588" y="1588"/>
                        <a:ext cx="1587" cy="1587"/>
                      </a:xfrm>
                      <a:prstGeom prst="rect">
                        <a:avLst/>
                      </a:prstGeom>
                    </p:spPr>
                  </p:pic>
                </p:oleObj>
              </mc:Fallback>
            </mc:AlternateContent>
          </a:graphicData>
        </a:graphic>
      </p:graphicFrame>
      <p:sp>
        <p:nvSpPr>
          <p:cNvPr id="2" name="Pladsholder til titel 1"/>
          <p:cNvSpPr>
            <a:spLocks noGrp="1"/>
          </p:cNvSpPr>
          <p:nvPr>
            <p:ph type="title"/>
          </p:nvPr>
        </p:nvSpPr>
        <p:spPr>
          <a:xfrm>
            <a:off x="623391" y="576000"/>
            <a:ext cx="10896607" cy="841638"/>
          </a:xfrm>
          <a:prstGeom prst="rect">
            <a:avLst/>
          </a:prstGeom>
          <a:noFill/>
          <a:ln>
            <a:noFill/>
          </a:ln>
        </p:spPr>
        <p:txBody>
          <a:bodyPr vert="horz" lIns="0" tIns="0" rIns="0" bIns="0" rtlCol="0" anchor="t" anchorCtr="0">
            <a:normAutofit/>
          </a:bodyPr>
          <a:lstStyle/>
          <a:p>
            <a:r>
              <a:rPr lang="en-US" dirty="0"/>
              <a:t>Klik for at redigere i master</a:t>
            </a:r>
          </a:p>
        </p:txBody>
      </p:sp>
      <p:sp>
        <p:nvSpPr>
          <p:cNvPr id="3" name="Pladsholder til tekst 2"/>
          <p:cNvSpPr>
            <a:spLocks noGrp="1"/>
          </p:cNvSpPr>
          <p:nvPr>
            <p:ph type="body" idx="1"/>
          </p:nvPr>
        </p:nvSpPr>
        <p:spPr>
          <a:xfrm>
            <a:off x="623999" y="1584001"/>
            <a:ext cx="10895999" cy="4106304"/>
          </a:xfrm>
          <a:prstGeom prst="rect">
            <a:avLst/>
          </a:prstGeom>
          <a:noFill/>
          <a:ln>
            <a:noFill/>
          </a:ln>
        </p:spPr>
        <p:txBody>
          <a:bodyPr vert="horz" lIns="0" tIns="0" rIns="0" bIns="0" rtlCol="0" anchor="t" anchorCtr="0">
            <a:noAutofit/>
          </a:bodyPr>
          <a:lstStyle/>
          <a:p>
            <a:pPr lvl="0"/>
            <a:r>
              <a:rPr lang="en-US" dirty="0"/>
              <a:t>Klik for at redigere i master</a:t>
            </a:r>
          </a:p>
          <a:p>
            <a:pPr lvl="1"/>
            <a:r>
              <a:rPr lang="en-US" dirty="0"/>
              <a:t>Andet niveau</a:t>
            </a:r>
          </a:p>
          <a:p>
            <a:pPr lvl="2"/>
            <a:r>
              <a:rPr lang="en-US" dirty="0"/>
              <a:t>Tredje niveau</a:t>
            </a:r>
          </a:p>
          <a:p>
            <a:pPr lvl="3"/>
            <a:r>
              <a:rPr lang="en-US" dirty="0"/>
              <a:t>Fjerde niveau</a:t>
            </a:r>
          </a:p>
          <a:p>
            <a:pPr lvl="4"/>
            <a:r>
              <a:rPr lang="en-US" dirty="0"/>
              <a:t>Femte niveau</a:t>
            </a:r>
          </a:p>
          <a:p>
            <a:pPr lvl="5"/>
            <a:r>
              <a:rPr lang="en-US" dirty="0"/>
              <a:t>Sjette niveau</a:t>
            </a:r>
          </a:p>
          <a:p>
            <a:pPr lvl="6"/>
            <a:r>
              <a:rPr lang="en-US" dirty="0"/>
              <a:t>(syvende)</a:t>
            </a:r>
          </a:p>
          <a:p>
            <a:pPr lvl="7"/>
            <a:r>
              <a:rPr lang="en-US" dirty="0"/>
              <a:t>(ottende)</a:t>
            </a:r>
          </a:p>
          <a:p>
            <a:pPr lvl="8"/>
            <a:r>
              <a:rPr lang="en-US" dirty="0"/>
              <a:t>(niende)</a:t>
            </a:r>
          </a:p>
        </p:txBody>
      </p:sp>
      <p:sp>
        <p:nvSpPr>
          <p:cNvPr id="4" name="Pladsholder til dato 3"/>
          <p:cNvSpPr>
            <a:spLocks noGrp="1"/>
          </p:cNvSpPr>
          <p:nvPr>
            <p:ph type="dt" sz="half" idx="2"/>
          </p:nvPr>
        </p:nvSpPr>
        <p:spPr>
          <a:xfrm>
            <a:off x="1104000" y="6215560"/>
            <a:ext cx="864000" cy="360000"/>
          </a:xfrm>
          <a:prstGeom prst="rect">
            <a:avLst/>
          </a:prstGeom>
        </p:spPr>
        <p:txBody>
          <a:bodyPr vert="horz" lIns="0" tIns="0" rIns="0" bIns="0" rtlCol="0" anchor="b" anchorCtr="0">
            <a:noAutofit/>
          </a:bodyPr>
          <a:lstStyle>
            <a:lvl1pPr algn="l">
              <a:lnSpc>
                <a:spcPts val="1300"/>
              </a:lnSpc>
              <a:defRPr sz="900">
                <a:solidFill>
                  <a:schemeClr val="tx1"/>
                </a:solidFill>
                <a:latin typeface="Trebuchet MS" panose="020B0603020202020204" pitchFamily="34" charset="0"/>
              </a:defRPr>
            </a:lvl1pPr>
          </a:lstStyle>
          <a:p>
            <a:fld id="{D74AE511-1223-47C3-A5A0-9F6E8FE3E748}" type="datetime1">
              <a:rPr lang="en-US" smtClean="0"/>
              <a:t>4/18/2024</a:t>
            </a:fld>
            <a:endParaRPr lang="en-US" dirty="0"/>
          </a:p>
        </p:txBody>
      </p:sp>
      <p:sp>
        <p:nvSpPr>
          <p:cNvPr id="5" name="Pladsholder til sidefod 4"/>
          <p:cNvSpPr>
            <a:spLocks noGrp="1"/>
          </p:cNvSpPr>
          <p:nvPr>
            <p:ph type="ftr" sz="quarter" idx="3"/>
          </p:nvPr>
        </p:nvSpPr>
        <p:spPr>
          <a:xfrm>
            <a:off x="2257422" y="6214350"/>
            <a:ext cx="5902577" cy="360000"/>
          </a:xfrm>
          <a:prstGeom prst="rect">
            <a:avLst/>
          </a:prstGeom>
        </p:spPr>
        <p:txBody>
          <a:bodyPr vert="horz" lIns="0" tIns="0" rIns="0" bIns="0" rtlCol="0" anchor="b" anchorCtr="0">
            <a:noAutofit/>
          </a:bodyPr>
          <a:lstStyle>
            <a:lvl1pPr algn="l">
              <a:lnSpc>
                <a:spcPts val="1300"/>
              </a:lnSpc>
              <a:defRPr sz="900">
                <a:solidFill>
                  <a:schemeClr val="tx1"/>
                </a:solidFill>
                <a:latin typeface="Trebuchet MS" panose="020B0603020202020204" pitchFamily="34" charset="0"/>
              </a:defRPr>
            </a:lvl1pPr>
          </a:lstStyle>
          <a:p>
            <a:endParaRPr lang="en-US" dirty="0"/>
          </a:p>
        </p:txBody>
      </p:sp>
      <p:sp>
        <p:nvSpPr>
          <p:cNvPr id="6" name="Pladsholder til diasnummer 5"/>
          <p:cNvSpPr>
            <a:spLocks noGrp="1"/>
          </p:cNvSpPr>
          <p:nvPr>
            <p:ph type="sldNum" sz="quarter" idx="4"/>
          </p:nvPr>
        </p:nvSpPr>
        <p:spPr>
          <a:xfrm>
            <a:off x="625589" y="6215923"/>
            <a:ext cx="477857" cy="360000"/>
          </a:xfrm>
          <a:prstGeom prst="rect">
            <a:avLst/>
          </a:prstGeom>
        </p:spPr>
        <p:txBody>
          <a:bodyPr vert="horz" lIns="0" tIns="0" rIns="0" bIns="0" rtlCol="0" anchor="b" anchorCtr="0">
            <a:noAutofit/>
          </a:bodyPr>
          <a:lstStyle>
            <a:lvl1pPr algn="l">
              <a:lnSpc>
                <a:spcPts val="1300"/>
              </a:lnSpc>
              <a:defRPr sz="1000" b="1">
                <a:solidFill>
                  <a:schemeClr val="tx1"/>
                </a:solidFill>
                <a:latin typeface="Trebuchet MS" panose="020B0603020202020204" pitchFamily="34" charset="0"/>
              </a:defRPr>
            </a:lvl1pPr>
          </a:lstStyle>
          <a:p>
            <a:fld id="{74E22A33-96DC-4C2E-AB13-0BE35979BFC0}" type="slidenum">
              <a:rPr lang="en-US" dirty="0"/>
              <a:t>‹nr.›</a:t>
            </a:fld>
            <a:endParaRPr lang="en-US" dirty="0"/>
          </a:p>
        </p:txBody>
      </p:sp>
      <p:pic>
        <p:nvPicPr>
          <p:cNvPr id="1026" name="Picture 2" descr="C:\Users\kg\Desktop\KOMBIT\_Version 0.1\KOMBIT_payoff_cmyk.emf"/>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0177200" y="6065427"/>
            <a:ext cx="1512000" cy="47219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ts val="2700"/>
        </a:lnSpc>
        <a:spcBef>
          <a:spcPct val="0"/>
        </a:spcBef>
        <a:buNone/>
        <a:defRPr sz="3000" b="0" kern="1200">
          <a:solidFill>
            <a:schemeClr val="tx1"/>
          </a:solidFill>
          <a:latin typeface="Trebuchet MS" panose="020B0603020202020204" pitchFamily="34" charset="0"/>
          <a:ea typeface="+mj-ea"/>
          <a:cs typeface="+mj-cs"/>
        </a:defRPr>
      </a:lvl1pPr>
    </p:titleStyle>
    <p:bodyStyle>
      <a:lvl1pPr marL="0" indent="0" algn="l" defTabSz="914400" rtl="0" eaLnBrk="1" latinLnBrk="0" hangingPunct="1">
        <a:lnSpc>
          <a:spcPts val="2600"/>
        </a:lnSpc>
        <a:spcBef>
          <a:spcPts val="0"/>
        </a:spcBef>
        <a:buFont typeface="Arial" panose="020B0604020202020204" pitchFamily="34" charset="0"/>
        <a:buNone/>
        <a:defRPr sz="2200" b="0" kern="1200">
          <a:solidFill>
            <a:schemeClr val="tx1"/>
          </a:solidFill>
          <a:latin typeface="Trebuchet MS" panose="020B0603020202020204" pitchFamily="34" charset="0"/>
          <a:ea typeface="+mn-ea"/>
          <a:cs typeface="+mn-cs"/>
        </a:defRPr>
      </a:lvl1pPr>
      <a:lvl2pPr marL="0" indent="0" algn="l" defTabSz="914400" rtl="0" eaLnBrk="1" latinLnBrk="0" hangingPunct="1">
        <a:lnSpc>
          <a:spcPts val="2600"/>
        </a:lnSpc>
        <a:spcBef>
          <a:spcPts val="0"/>
        </a:spcBef>
        <a:buFont typeface="Arial" panose="020B0604020202020204" pitchFamily="34" charset="0"/>
        <a:buNone/>
        <a:defRPr sz="2200" b="1" kern="1200">
          <a:solidFill>
            <a:schemeClr val="accent1"/>
          </a:solidFill>
          <a:latin typeface="Trebuchet MS" panose="020B0603020202020204" pitchFamily="34" charset="0"/>
          <a:ea typeface="+mn-ea"/>
          <a:cs typeface="+mn-cs"/>
        </a:defRPr>
      </a:lvl2pPr>
      <a:lvl3pPr marL="180000" indent="-180000" algn="l" defTabSz="360000" rtl="0" eaLnBrk="1" latinLnBrk="0" hangingPunct="1">
        <a:spcBef>
          <a:spcPts val="0"/>
        </a:spcBef>
        <a:buFont typeface="Arial" panose="020B0604020202020204" pitchFamily="34" charset="0"/>
        <a:buChar char="•"/>
        <a:defRPr sz="2200" kern="1200">
          <a:solidFill>
            <a:schemeClr val="tx1"/>
          </a:solidFill>
          <a:latin typeface="Trebuchet MS" panose="020B0603020202020204" pitchFamily="34" charset="0"/>
          <a:ea typeface="+mn-ea"/>
          <a:cs typeface="+mn-cs"/>
        </a:defRPr>
      </a:lvl3pPr>
      <a:lvl4pPr marL="538163" indent="-180975" algn="l" defTabSz="914400" rtl="0" eaLnBrk="1" latinLnBrk="0" hangingPunct="1">
        <a:lnSpc>
          <a:spcPts val="2400"/>
        </a:lnSpc>
        <a:spcBef>
          <a:spcPts val="0"/>
        </a:spcBef>
        <a:buFont typeface="Arial" panose="020B0604020202020204" pitchFamily="34" charset="0"/>
        <a:buChar char="•"/>
        <a:defRPr sz="2000" kern="1200">
          <a:solidFill>
            <a:schemeClr val="tx1"/>
          </a:solidFill>
          <a:latin typeface="Trebuchet MS" panose="020B0603020202020204" pitchFamily="34" charset="0"/>
          <a:ea typeface="+mn-ea"/>
          <a:cs typeface="+mn-cs"/>
        </a:defRPr>
      </a:lvl4pPr>
      <a:lvl5pPr marL="900000" indent="-180000" algn="l" defTabSz="914400" rtl="0" eaLnBrk="1" latinLnBrk="0" hangingPunct="1">
        <a:lnSpc>
          <a:spcPts val="2000"/>
        </a:lnSpc>
        <a:spcBef>
          <a:spcPts val="0"/>
        </a:spcBef>
        <a:buFont typeface="Arial" panose="020B0604020202020204" pitchFamily="34" charset="0"/>
        <a:buChar char="•"/>
        <a:defRPr sz="1700" kern="1200">
          <a:solidFill>
            <a:schemeClr val="tx1"/>
          </a:solidFill>
          <a:latin typeface="Trebuchet MS" panose="020B0603020202020204" pitchFamily="34" charset="0"/>
          <a:ea typeface="+mn-ea"/>
          <a:cs typeface="+mn-cs"/>
        </a:defRPr>
      </a:lvl5pPr>
      <a:lvl6pPr marL="1188000" indent="-180000" algn="l" defTabSz="914400" rtl="0" eaLnBrk="1" latinLnBrk="0" hangingPunct="1">
        <a:lnSpc>
          <a:spcPts val="2200"/>
        </a:lnSpc>
        <a:spcBef>
          <a:spcPts val="0"/>
        </a:spcBef>
        <a:buFont typeface="Arial" panose="020B0604020202020204" pitchFamily="34" charset="0"/>
        <a:buChar char="•"/>
        <a:defRPr sz="1500" kern="1200">
          <a:solidFill>
            <a:schemeClr val="tx1"/>
          </a:solidFill>
          <a:latin typeface="+mn-lt"/>
          <a:ea typeface="+mn-ea"/>
          <a:cs typeface="+mn-cs"/>
        </a:defRPr>
      </a:lvl6pPr>
      <a:lvl7pPr marL="1524000" indent="-228600" algn="l" defTabSz="9144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1884363" indent="-228600" algn="l" defTabSz="9144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246313" indent="-228600" algn="l" defTabSz="9144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398"/>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err="1"/>
              <a:t>Kombits</a:t>
            </a:r>
            <a:r>
              <a:rPr lang="da-DK" dirty="0"/>
              <a:t> implementeringsmodel</a:t>
            </a:r>
          </a:p>
        </p:txBody>
      </p:sp>
      <p:sp>
        <p:nvSpPr>
          <p:cNvPr id="3" name="Undertitel 2"/>
          <p:cNvSpPr>
            <a:spLocks noGrp="1"/>
          </p:cNvSpPr>
          <p:nvPr>
            <p:ph type="subTitle" idx="1"/>
          </p:nvPr>
        </p:nvSpPr>
        <p:spPr/>
        <p:txBody>
          <a:bodyPr/>
          <a:lstStyle/>
          <a:p>
            <a:r>
              <a:rPr lang="da-DK" dirty="0"/>
              <a:t>Version 2.0 </a:t>
            </a:r>
          </a:p>
          <a:p>
            <a:r>
              <a:rPr lang="da-DK" dirty="0"/>
              <a:t>Godkendt 2018</a:t>
            </a:r>
          </a:p>
          <a:p>
            <a:endParaRPr lang="da-DK" dirty="0"/>
          </a:p>
        </p:txBody>
      </p:sp>
      <p:sp>
        <p:nvSpPr>
          <p:cNvPr id="4" name="Pladsholder til slidenummer 3"/>
          <p:cNvSpPr>
            <a:spLocks noGrp="1"/>
          </p:cNvSpPr>
          <p:nvPr>
            <p:ph type="sldNum" sz="quarter" idx="12"/>
          </p:nvPr>
        </p:nvSpPr>
        <p:spPr/>
        <p:txBody>
          <a:bodyPr/>
          <a:lstStyle/>
          <a:p>
            <a:fld id="{74E22A33-96DC-4C2E-AB13-0BE35979BFC0}" type="slidenum">
              <a:rPr lang="en-US" smtClean="0"/>
              <a:t>1</a:t>
            </a:fld>
            <a:endParaRPr lang="en-US" dirty="0"/>
          </a:p>
        </p:txBody>
      </p:sp>
    </p:spTree>
    <p:extLst>
      <p:ext uri="{BB962C8B-B14F-4D97-AF65-F5344CB8AC3E}">
        <p14:creationId xmlns:p14="http://schemas.microsoft.com/office/powerpoint/2010/main" val="814638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620715" y="385279"/>
            <a:ext cx="10896607" cy="841638"/>
          </a:xfrm>
        </p:spPr>
        <p:txBody>
          <a:bodyPr/>
          <a:lstStyle/>
          <a:p>
            <a:r>
              <a:rPr lang="da-DK" dirty="0">
                <a:solidFill>
                  <a:srgbClr val="C00000"/>
                </a:solidFill>
              </a:rPr>
              <a:t>Implementeringsmodellen</a:t>
            </a:r>
            <a:br>
              <a:rPr lang="da-DK" dirty="0"/>
            </a:br>
            <a:r>
              <a:rPr lang="da-DK" dirty="0"/>
              <a:t>Fase 3:Ibrugtagning</a:t>
            </a:r>
          </a:p>
        </p:txBody>
      </p:sp>
      <p:grpSp>
        <p:nvGrpSpPr>
          <p:cNvPr id="16" name="Gruppe 15"/>
          <p:cNvGrpSpPr/>
          <p:nvPr/>
        </p:nvGrpSpPr>
        <p:grpSpPr>
          <a:xfrm>
            <a:off x="620715" y="4608747"/>
            <a:ext cx="10376798" cy="1981685"/>
            <a:chOff x="1844271" y="4735206"/>
            <a:chExt cx="10376798" cy="1981685"/>
          </a:xfrm>
        </p:grpSpPr>
        <p:cxnSp>
          <p:nvCxnSpPr>
            <p:cNvPr id="8" name="Lige pilforbindelse 7"/>
            <p:cNvCxnSpPr/>
            <p:nvPr/>
          </p:nvCxnSpPr>
          <p:spPr>
            <a:xfrm flipV="1">
              <a:off x="2295728" y="5841459"/>
              <a:ext cx="9690370" cy="4864"/>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9" name="Gruppe 18"/>
            <p:cNvGrpSpPr/>
            <p:nvPr/>
          </p:nvGrpSpPr>
          <p:grpSpPr>
            <a:xfrm>
              <a:off x="2433535" y="4865124"/>
              <a:ext cx="9313238" cy="537401"/>
              <a:chOff x="818765" y="4871178"/>
              <a:chExt cx="10576192" cy="777986"/>
            </a:xfrm>
          </p:grpSpPr>
          <p:sp>
            <p:nvSpPr>
              <p:cNvPr id="3" name="Rektangel 2"/>
              <p:cNvSpPr/>
              <p:nvPr/>
            </p:nvSpPr>
            <p:spPr>
              <a:xfrm>
                <a:off x="818765" y="4877106"/>
                <a:ext cx="227652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1: </a:t>
                </a:r>
              </a:p>
              <a:p>
                <a:pPr algn="ctr"/>
                <a:r>
                  <a:rPr lang="da-DK" sz="1600" dirty="0">
                    <a:solidFill>
                      <a:schemeClr val="tx1"/>
                    </a:solidFill>
                    <a:latin typeface="Trebuchet MS" panose="020B0603020202020204" pitchFamily="34" charset="0"/>
                  </a:rPr>
                  <a:t>Opstart</a:t>
                </a:r>
              </a:p>
            </p:txBody>
          </p:sp>
          <p:sp>
            <p:nvSpPr>
              <p:cNvPr id="4" name="Rektangel 3"/>
              <p:cNvSpPr/>
              <p:nvPr/>
            </p:nvSpPr>
            <p:spPr>
              <a:xfrm>
                <a:off x="3353208" y="4877106"/>
                <a:ext cx="3105396"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2: </a:t>
                </a:r>
              </a:p>
              <a:p>
                <a:pPr algn="ctr"/>
                <a:r>
                  <a:rPr lang="da-DK" sz="1600" dirty="0">
                    <a:solidFill>
                      <a:schemeClr val="tx1"/>
                    </a:solidFill>
                    <a:latin typeface="Trebuchet MS" panose="020B0603020202020204" pitchFamily="34" charset="0"/>
                  </a:rPr>
                  <a:t>Forberedelse</a:t>
                </a:r>
              </a:p>
            </p:txBody>
          </p:sp>
          <p:sp>
            <p:nvSpPr>
              <p:cNvPr id="5" name="Rektangel 4"/>
              <p:cNvSpPr/>
              <p:nvPr/>
            </p:nvSpPr>
            <p:spPr>
              <a:xfrm>
                <a:off x="6716522" y="4877106"/>
                <a:ext cx="2246907"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bg1"/>
                    </a:solidFill>
                    <a:latin typeface="Trebuchet MS" panose="020B0603020202020204" pitchFamily="34" charset="0"/>
                  </a:rPr>
                  <a:t>Fase 3: </a:t>
                </a:r>
              </a:p>
              <a:p>
                <a:pPr algn="ctr"/>
                <a:r>
                  <a:rPr lang="da-DK" sz="1600" dirty="0">
                    <a:solidFill>
                      <a:schemeClr val="bg1"/>
                    </a:solidFill>
                    <a:latin typeface="Trebuchet MS" panose="020B0603020202020204" pitchFamily="34" charset="0"/>
                  </a:rPr>
                  <a:t>Ibrugtagning</a:t>
                </a:r>
              </a:p>
            </p:txBody>
          </p:sp>
          <p:sp>
            <p:nvSpPr>
              <p:cNvPr id="6" name="Pentagon 5"/>
              <p:cNvSpPr/>
              <p:nvPr/>
            </p:nvSpPr>
            <p:spPr>
              <a:xfrm>
                <a:off x="9160612" y="4871178"/>
                <a:ext cx="2234345"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bg1"/>
                    </a:solidFill>
                    <a:latin typeface="Trebuchet MS" panose="020B0603020202020204" pitchFamily="34" charset="0"/>
                  </a:rPr>
                  <a:t>Fase 4: </a:t>
                </a:r>
              </a:p>
              <a:p>
                <a:pPr algn="ctr"/>
                <a:r>
                  <a:rPr lang="da-DK" sz="1600" dirty="0">
                    <a:solidFill>
                      <a:schemeClr val="bg1"/>
                    </a:solidFill>
                    <a:latin typeface="Trebuchet MS" panose="020B0603020202020204" pitchFamily="34" charset="0"/>
                  </a:rPr>
                  <a:t>Forankring                                         </a:t>
                </a:r>
                <a:endParaRPr lang="da-DK" sz="1600" dirty="0">
                  <a:latin typeface="Trebuchet MS" panose="020B0603020202020204" pitchFamily="34" charset="0"/>
                </a:endParaRPr>
              </a:p>
            </p:txBody>
          </p:sp>
          <p:sp>
            <p:nvSpPr>
              <p:cNvPr id="7" name="Højre-venstrepil 6"/>
              <p:cNvSpPr/>
              <p:nvPr/>
            </p:nvSpPr>
            <p:spPr>
              <a:xfrm>
                <a:off x="6055216" y="5031126"/>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9" name="Højre-venstrepil 8"/>
              <p:cNvSpPr/>
              <p:nvPr/>
            </p:nvSpPr>
            <p:spPr>
              <a:xfrm>
                <a:off x="2676538" y="5030848"/>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10" name="Højre-venstrepil 9"/>
              <p:cNvSpPr/>
              <p:nvPr/>
            </p:nvSpPr>
            <p:spPr>
              <a:xfrm>
                <a:off x="8533566" y="5030847"/>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grpSp>
        <p:cxnSp>
          <p:nvCxnSpPr>
            <p:cNvPr id="27" name="Lige forbindelse 26"/>
            <p:cNvCxnSpPr/>
            <p:nvPr/>
          </p:nvCxnSpPr>
          <p:spPr>
            <a:xfrm>
              <a:off x="2414081"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8" name="Lige forbindelse 27"/>
            <p:cNvCxnSpPr/>
            <p:nvPr/>
          </p:nvCxnSpPr>
          <p:spPr>
            <a:xfrm>
              <a:off x="4535349"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9" name="Lige forbindelse 28"/>
            <p:cNvCxnSpPr/>
            <p:nvPr/>
          </p:nvCxnSpPr>
          <p:spPr>
            <a:xfrm>
              <a:off x="7504079"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0" name="Lige forbindelse 29"/>
            <p:cNvCxnSpPr/>
            <p:nvPr/>
          </p:nvCxnSpPr>
          <p:spPr>
            <a:xfrm>
              <a:off x="9686477"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34" name="Tekstfelt 33"/>
            <p:cNvSpPr txBox="1"/>
            <p:nvPr/>
          </p:nvSpPr>
          <p:spPr>
            <a:xfrm>
              <a:off x="6618477" y="6193671"/>
              <a:ext cx="1810111" cy="523220"/>
            </a:xfrm>
            <a:prstGeom prst="rect">
              <a:avLst/>
            </a:prstGeom>
            <a:noFill/>
          </p:spPr>
          <p:txBody>
            <a:bodyPr wrap="none" rtlCol="0">
              <a:spAutoFit/>
            </a:bodyPr>
            <a:lstStyle/>
            <a:p>
              <a:pPr algn="ctr"/>
              <a:r>
                <a:rPr lang="da-DK" sz="1400" dirty="0">
                  <a:latin typeface="Trebuchet MS" panose="020B0603020202020204" pitchFamily="34" charset="0"/>
                </a:rPr>
                <a:t>Idriftsættelsesdato/</a:t>
              </a:r>
            </a:p>
            <a:p>
              <a:pPr algn="ctr"/>
              <a:r>
                <a:rPr lang="da-DK" sz="1400" dirty="0">
                  <a:latin typeface="Trebuchet MS" panose="020B0603020202020204" pitchFamily="34" charset="0"/>
                </a:rPr>
                <a:t>Go-live</a:t>
              </a:r>
            </a:p>
          </p:txBody>
        </p:sp>
        <p:sp>
          <p:nvSpPr>
            <p:cNvPr id="35" name="Ligebenet trekant 34"/>
            <p:cNvSpPr/>
            <p:nvPr/>
          </p:nvSpPr>
          <p:spPr>
            <a:xfrm>
              <a:off x="7329873" y="5994497"/>
              <a:ext cx="348411" cy="201778"/>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6" name="Tekstfelt 35"/>
            <p:cNvSpPr txBox="1"/>
            <p:nvPr/>
          </p:nvSpPr>
          <p:spPr>
            <a:xfrm>
              <a:off x="3976624" y="6006029"/>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3-6 mdr. før</a:t>
              </a:r>
            </a:p>
          </p:txBody>
        </p:sp>
        <p:sp>
          <p:nvSpPr>
            <p:cNvPr id="37" name="Tekstfelt 36"/>
            <p:cNvSpPr txBox="1"/>
            <p:nvPr/>
          </p:nvSpPr>
          <p:spPr>
            <a:xfrm>
              <a:off x="9052547" y="6006028"/>
              <a:ext cx="1306768"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1-2 uger efter</a:t>
              </a:r>
            </a:p>
          </p:txBody>
        </p:sp>
        <p:sp>
          <p:nvSpPr>
            <p:cNvPr id="38" name="Tekstfelt 37"/>
            <p:cNvSpPr txBox="1"/>
            <p:nvPr/>
          </p:nvSpPr>
          <p:spPr>
            <a:xfrm>
              <a:off x="10685982" y="5994497"/>
              <a:ext cx="1535087" cy="523220"/>
            </a:xfrm>
            <a:prstGeom prst="rect">
              <a:avLst/>
            </a:prstGeom>
            <a:solidFill>
              <a:schemeClr val="bg1"/>
            </a:solidFill>
          </p:spPr>
          <p:txBody>
            <a:bodyPr wrap="square" rtlCol="0">
              <a:spAutoFit/>
            </a:bodyPr>
            <a:lstStyle/>
            <a:p>
              <a:pPr algn="ctr"/>
              <a:r>
                <a:rPr lang="da-DK" sz="1400" dirty="0">
                  <a:latin typeface="Trebuchet MS" panose="020B0603020202020204" pitchFamily="34" charset="0"/>
                </a:rPr>
                <a:t>Ved væsentlige releases</a:t>
              </a:r>
            </a:p>
          </p:txBody>
        </p:sp>
        <p:sp>
          <p:nvSpPr>
            <p:cNvPr id="39" name="Tekstfelt 38"/>
            <p:cNvSpPr txBox="1"/>
            <p:nvPr/>
          </p:nvSpPr>
          <p:spPr>
            <a:xfrm>
              <a:off x="1844271" y="6026283"/>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6-9 mdr. før</a:t>
              </a:r>
            </a:p>
          </p:txBody>
        </p:sp>
        <p:sp>
          <p:nvSpPr>
            <p:cNvPr id="14" name="Ellipse 13"/>
            <p:cNvSpPr/>
            <p:nvPr/>
          </p:nvSpPr>
          <p:spPr>
            <a:xfrm>
              <a:off x="7891070" y="4735206"/>
              <a:ext cx="363535" cy="32711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grpSp>
      <p:sp>
        <p:nvSpPr>
          <p:cNvPr id="13" name="Tekstfelt 12"/>
          <p:cNvSpPr txBox="1"/>
          <p:nvPr/>
        </p:nvSpPr>
        <p:spPr>
          <a:xfrm>
            <a:off x="620715" y="1226917"/>
            <a:ext cx="11225358" cy="2862322"/>
          </a:xfrm>
          <a:prstGeom prst="rect">
            <a:avLst/>
          </a:prstGeom>
          <a:noFill/>
        </p:spPr>
        <p:txBody>
          <a:bodyPr wrap="square" rtlCol="0">
            <a:spAutoFit/>
          </a:bodyPr>
          <a:lstStyle/>
          <a:p>
            <a:r>
              <a:rPr lang="da-DK" b="1" dirty="0">
                <a:latin typeface="Trebuchet MS" panose="020B0603020202020204" pitchFamily="34" charset="0"/>
              </a:rPr>
              <a:t>FOKUS</a:t>
            </a:r>
            <a:r>
              <a:rPr lang="da-DK" dirty="0">
                <a:latin typeface="Trebuchet MS" panose="020B0603020202020204" pitchFamily="34" charset="0"/>
              </a:rPr>
              <a:t>: Kommunen ibrugtager løsningen og etablerer normal drift hurtigst muligt</a:t>
            </a:r>
          </a:p>
          <a:p>
            <a:endParaRPr lang="da-DK" dirty="0">
              <a:latin typeface="Trebuchet MS" panose="020B0603020202020204" pitchFamily="34" charset="0"/>
            </a:endParaRPr>
          </a:p>
          <a:p>
            <a:r>
              <a:rPr lang="da-DK" b="1" dirty="0">
                <a:latin typeface="Trebuchet MS" panose="020B0603020202020204" pitchFamily="34" charset="0"/>
              </a:rPr>
              <a:t>EFFEKT: </a:t>
            </a:r>
            <a:r>
              <a:rPr lang="da-DK" dirty="0">
                <a:latin typeface="Trebuchet MS" panose="020B0603020202020204" pitchFamily="34" charset="0"/>
              </a:rPr>
              <a:t>Kommunen går i gang med at bruge løsningen og etablerer nye arbejdsgange. </a:t>
            </a:r>
          </a:p>
          <a:p>
            <a:endParaRPr lang="da-DK" dirty="0">
              <a:latin typeface="Trebuchet MS" panose="020B0603020202020204" pitchFamily="34" charset="0"/>
            </a:endParaRPr>
          </a:p>
          <a:p>
            <a:r>
              <a:rPr lang="da-DK" b="1" dirty="0">
                <a:latin typeface="Trebuchet MS" panose="020B0603020202020204" pitchFamily="34" charset="0"/>
              </a:rPr>
              <a:t>SUCCESKRITERIER: </a:t>
            </a:r>
            <a:r>
              <a:rPr lang="da-DK" dirty="0">
                <a:latin typeface="Trebuchet MS" panose="020B0603020202020204" pitchFamily="34" charset="0"/>
              </a:rPr>
              <a:t>Uddannet brugere, At løsningen er velkonfigureret og integreret, Arbejdsprocesser/-gange ændres, Allokering af ekstra menneskelige, finansielle og tekniske ressourcer, så man er er i stand til at løse problemer der opstår ved ibrugtagning</a:t>
            </a:r>
          </a:p>
          <a:p>
            <a:endParaRPr lang="da-DK" dirty="0">
              <a:latin typeface="Trebuchet MS" panose="020B0603020202020204" pitchFamily="34" charset="0"/>
            </a:endParaRPr>
          </a:p>
          <a:p>
            <a:r>
              <a:rPr lang="da-DK" b="1" dirty="0">
                <a:latin typeface="Trebuchet MS" panose="020B0603020202020204" pitchFamily="34" charset="0"/>
              </a:rPr>
              <a:t>AKTØRER:</a:t>
            </a:r>
            <a:r>
              <a:rPr lang="da-DK" dirty="0">
                <a:latin typeface="Trebuchet MS" panose="020B0603020202020204" pitchFamily="34" charset="0"/>
              </a:rPr>
              <a:t> Ledere, brugere, superbrugere/trænere fra løsningens forretningsområde, It-/digitaliseringsmedarbejder</a:t>
            </a:r>
          </a:p>
        </p:txBody>
      </p:sp>
    </p:spTree>
    <p:extLst>
      <p:ext uri="{BB962C8B-B14F-4D97-AF65-F5344CB8AC3E}">
        <p14:creationId xmlns:p14="http://schemas.microsoft.com/office/powerpoint/2010/main" val="275156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623391" y="283339"/>
            <a:ext cx="10896607" cy="841638"/>
          </a:xfrm>
        </p:spPr>
        <p:txBody>
          <a:bodyPr/>
          <a:lstStyle/>
          <a:p>
            <a:r>
              <a:rPr lang="da-DK" dirty="0">
                <a:solidFill>
                  <a:srgbClr val="C00000"/>
                </a:solidFill>
              </a:rPr>
              <a:t>Implementeringsmodellen</a:t>
            </a:r>
            <a:br>
              <a:rPr lang="da-DK" dirty="0"/>
            </a:br>
            <a:r>
              <a:rPr lang="da-DK" dirty="0"/>
              <a:t>Fase 4:Forankring</a:t>
            </a:r>
          </a:p>
        </p:txBody>
      </p:sp>
      <p:sp>
        <p:nvSpPr>
          <p:cNvPr id="13" name="Tekstfelt 12"/>
          <p:cNvSpPr txBox="1"/>
          <p:nvPr/>
        </p:nvSpPr>
        <p:spPr>
          <a:xfrm>
            <a:off x="623391" y="1214957"/>
            <a:ext cx="11225358" cy="3416320"/>
          </a:xfrm>
          <a:prstGeom prst="rect">
            <a:avLst/>
          </a:prstGeom>
          <a:noFill/>
        </p:spPr>
        <p:txBody>
          <a:bodyPr wrap="square" rtlCol="0">
            <a:spAutoFit/>
          </a:bodyPr>
          <a:lstStyle/>
          <a:p>
            <a:r>
              <a:rPr lang="da-DK" b="1" dirty="0">
                <a:latin typeface="Trebuchet MS" panose="020B0603020202020204" pitchFamily="34" charset="0"/>
              </a:rPr>
              <a:t>FOKUS</a:t>
            </a:r>
            <a:r>
              <a:rPr lang="da-DK" dirty="0">
                <a:latin typeface="Trebuchet MS" panose="020B0603020202020204" pitchFamily="34" charset="0"/>
              </a:rPr>
              <a:t>: Kommunen udfører opgaver med henblik på, at løsningen forankres i forretningsområdets hverdag og gevinsterne af systemet høstes.</a:t>
            </a:r>
          </a:p>
          <a:p>
            <a:endParaRPr lang="da-DK" dirty="0">
              <a:latin typeface="Trebuchet MS" panose="020B0603020202020204" pitchFamily="34" charset="0"/>
            </a:endParaRPr>
          </a:p>
          <a:p>
            <a:r>
              <a:rPr lang="da-DK" b="1" dirty="0">
                <a:latin typeface="Trebuchet MS" panose="020B0603020202020204" pitchFamily="34" charset="0"/>
              </a:rPr>
              <a:t>EFFEKT: </a:t>
            </a:r>
            <a:r>
              <a:rPr lang="da-DK" dirty="0">
                <a:latin typeface="Trebuchet MS" panose="020B0603020202020204" pitchFamily="34" charset="0"/>
              </a:rPr>
              <a:t>Kommunen anvender løsningen og høster gevinsterne af systemet</a:t>
            </a:r>
          </a:p>
          <a:p>
            <a:endParaRPr lang="da-DK" dirty="0">
              <a:latin typeface="Trebuchet MS" panose="020B0603020202020204" pitchFamily="34" charset="0"/>
            </a:endParaRPr>
          </a:p>
          <a:p>
            <a:r>
              <a:rPr lang="da-DK" b="1" dirty="0">
                <a:latin typeface="Trebuchet MS" panose="020B0603020202020204" pitchFamily="34" charset="0"/>
              </a:rPr>
              <a:t>SUCCESKRITERIER: </a:t>
            </a:r>
            <a:r>
              <a:rPr lang="da-DK" dirty="0">
                <a:latin typeface="Trebuchet MS" panose="020B0603020202020204" pitchFamily="34" charset="0"/>
              </a:rPr>
              <a:t>Ledelsen er forpligtet til at realisere gevinsterne, Virkninger tilskrives bruge af løsningen, System/teknik/infrastruktur/forretningsprocesser/-arbejdsgange og menneskelige ressourcer er tilstrækkelig fleksible til at tilpasse sig ændret forretningsmæssige forudsætninger, Tilstrækkelige ressourcer allokeres til at fastholde og udvikle løsningen, teknisk infrastruktur og kompetencer</a:t>
            </a:r>
          </a:p>
          <a:p>
            <a:endParaRPr lang="da-DK" dirty="0">
              <a:latin typeface="Trebuchet MS" panose="020B0603020202020204" pitchFamily="34" charset="0"/>
            </a:endParaRPr>
          </a:p>
          <a:p>
            <a:r>
              <a:rPr lang="da-DK" b="1" dirty="0">
                <a:latin typeface="Trebuchet MS" panose="020B0603020202020204" pitchFamily="34" charset="0"/>
              </a:rPr>
              <a:t>AKTØRER:</a:t>
            </a:r>
            <a:r>
              <a:rPr lang="da-DK" dirty="0">
                <a:latin typeface="Trebuchet MS" panose="020B0603020202020204" pitchFamily="34" charset="0"/>
              </a:rPr>
              <a:t> Ledere, brugere, superbrugere fra løsningens forretningsområde og topleder med ansvar for gevinstrealisering</a:t>
            </a:r>
          </a:p>
        </p:txBody>
      </p:sp>
      <p:cxnSp>
        <p:nvCxnSpPr>
          <p:cNvPr id="32" name="Lige pilforbindelse 31"/>
          <p:cNvCxnSpPr/>
          <p:nvPr/>
        </p:nvCxnSpPr>
        <p:spPr>
          <a:xfrm flipV="1">
            <a:off x="1227814" y="5880370"/>
            <a:ext cx="9690370" cy="4864"/>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3" name="Gruppe 32"/>
          <p:cNvGrpSpPr/>
          <p:nvPr/>
        </p:nvGrpSpPr>
        <p:grpSpPr>
          <a:xfrm>
            <a:off x="1365621" y="4904035"/>
            <a:ext cx="9313238" cy="537401"/>
            <a:chOff x="818765" y="4871178"/>
            <a:chExt cx="10576192" cy="777986"/>
          </a:xfrm>
        </p:grpSpPr>
        <p:sp>
          <p:nvSpPr>
            <p:cNvPr id="54" name="Rektangel 53"/>
            <p:cNvSpPr/>
            <p:nvPr/>
          </p:nvSpPr>
          <p:spPr>
            <a:xfrm>
              <a:off x="818765" y="4877106"/>
              <a:ext cx="227652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1: </a:t>
              </a:r>
            </a:p>
            <a:p>
              <a:pPr algn="ctr"/>
              <a:r>
                <a:rPr lang="da-DK" sz="1600" dirty="0">
                  <a:solidFill>
                    <a:schemeClr val="tx1"/>
                  </a:solidFill>
                  <a:latin typeface="Trebuchet MS" panose="020B0603020202020204" pitchFamily="34" charset="0"/>
                </a:rPr>
                <a:t>Opstart</a:t>
              </a:r>
            </a:p>
          </p:txBody>
        </p:sp>
        <p:sp>
          <p:nvSpPr>
            <p:cNvPr id="55" name="Rektangel 54"/>
            <p:cNvSpPr/>
            <p:nvPr/>
          </p:nvSpPr>
          <p:spPr>
            <a:xfrm>
              <a:off x="3353208" y="4877106"/>
              <a:ext cx="3105396"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2: </a:t>
              </a:r>
            </a:p>
            <a:p>
              <a:pPr algn="ctr"/>
              <a:r>
                <a:rPr lang="da-DK" sz="1600" dirty="0">
                  <a:solidFill>
                    <a:schemeClr val="tx1"/>
                  </a:solidFill>
                  <a:latin typeface="Trebuchet MS" panose="020B0603020202020204" pitchFamily="34" charset="0"/>
                </a:rPr>
                <a:t>Forberedelse</a:t>
              </a:r>
            </a:p>
          </p:txBody>
        </p:sp>
        <p:sp>
          <p:nvSpPr>
            <p:cNvPr id="56" name="Rektangel 55"/>
            <p:cNvSpPr/>
            <p:nvPr/>
          </p:nvSpPr>
          <p:spPr>
            <a:xfrm>
              <a:off x="6716522" y="4877106"/>
              <a:ext cx="2246907"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bg1"/>
                  </a:solidFill>
                  <a:latin typeface="Trebuchet MS" panose="020B0603020202020204" pitchFamily="34" charset="0"/>
                </a:rPr>
                <a:t>Fase 3: </a:t>
              </a:r>
            </a:p>
            <a:p>
              <a:pPr algn="ctr"/>
              <a:r>
                <a:rPr lang="da-DK" sz="1600" dirty="0">
                  <a:solidFill>
                    <a:schemeClr val="bg1"/>
                  </a:solidFill>
                  <a:latin typeface="Trebuchet MS" panose="020B0603020202020204" pitchFamily="34" charset="0"/>
                </a:rPr>
                <a:t>Ibrugtagning</a:t>
              </a:r>
            </a:p>
          </p:txBody>
        </p:sp>
        <p:sp>
          <p:nvSpPr>
            <p:cNvPr id="57" name="Pentagon 56"/>
            <p:cNvSpPr/>
            <p:nvPr/>
          </p:nvSpPr>
          <p:spPr>
            <a:xfrm>
              <a:off x="9160612" y="4871178"/>
              <a:ext cx="2234345"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bg1"/>
                  </a:solidFill>
                  <a:latin typeface="Trebuchet MS" panose="020B0603020202020204" pitchFamily="34" charset="0"/>
                </a:rPr>
                <a:t>Fase 4: </a:t>
              </a:r>
            </a:p>
            <a:p>
              <a:pPr algn="ctr"/>
              <a:r>
                <a:rPr lang="da-DK" sz="1600" dirty="0">
                  <a:solidFill>
                    <a:schemeClr val="bg1"/>
                  </a:solidFill>
                  <a:latin typeface="Trebuchet MS" panose="020B0603020202020204" pitchFamily="34" charset="0"/>
                </a:rPr>
                <a:t>Forankring                                         </a:t>
              </a:r>
              <a:endParaRPr lang="da-DK" sz="1600" dirty="0">
                <a:latin typeface="Trebuchet MS" panose="020B0603020202020204" pitchFamily="34" charset="0"/>
              </a:endParaRPr>
            </a:p>
          </p:txBody>
        </p:sp>
        <p:sp>
          <p:nvSpPr>
            <p:cNvPr id="58" name="Højre-venstrepil 57"/>
            <p:cNvSpPr/>
            <p:nvPr/>
          </p:nvSpPr>
          <p:spPr>
            <a:xfrm>
              <a:off x="6055216" y="5031126"/>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59" name="Højre-venstrepil 58"/>
            <p:cNvSpPr/>
            <p:nvPr/>
          </p:nvSpPr>
          <p:spPr>
            <a:xfrm>
              <a:off x="2676538" y="5030848"/>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60" name="Højre-venstrepil 59"/>
            <p:cNvSpPr/>
            <p:nvPr/>
          </p:nvSpPr>
          <p:spPr>
            <a:xfrm>
              <a:off x="8533566" y="5030847"/>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grpSp>
      <p:cxnSp>
        <p:nvCxnSpPr>
          <p:cNvPr id="40" name="Lige forbindelse 39"/>
          <p:cNvCxnSpPr/>
          <p:nvPr/>
        </p:nvCxnSpPr>
        <p:spPr>
          <a:xfrm>
            <a:off x="1346167" y="5763638"/>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1" name="Lige forbindelse 40"/>
          <p:cNvCxnSpPr/>
          <p:nvPr/>
        </p:nvCxnSpPr>
        <p:spPr>
          <a:xfrm>
            <a:off x="3467435" y="5763638"/>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4" name="Lige forbindelse 43"/>
          <p:cNvCxnSpPr/>
          <p:nvPr/>
        </p:nvCxnSpPr>
        <p:spPr>
          <a:xfrm>
            <a:off x="6436165" y="5763638"/>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6" name="Lige forbindelse 45"/>
          <p:cNvCxnSpPr/>
          <p:nvPr/>
        </p:nvCxnSpPr>
        <p:spPr>
          <a:xfrm>
            <a:off x="8618563" y="5763638"/>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7" name="Tekstfelt 46"/>
          <p:cNvSpPr txBox="1"/>
          <p:nvPr/>
        </p:nvSpPr>
        <p:spPr>
          <a:xfrm>
            <a:off x="5550563" y="6232582"/>
            <a:ext cx="1810111" cy="523220"/>
          </a:xfrm>
          <a:prstGeom prst="rect">
            <a:avLst/>
          </a:prstGeom>
          <a:noFill/>
        </p:spPr>
        <p:txBody>
          <a:bodyPr wrap="none" rtlCol="0">
            <a:spAutoFit/>
          </a:bodyPr>
          <a:lstStyle/>
          <a:p>
            <a:pPr algn="ctr"/>
            <a:r>
              <a:rPr lang="da-DK" sz="1400" dirty="0">
                <a:latin typeface="Trebuchet MS" panose="020B0603020202020204" pitchFamily="34" charset="0"/>
              </a:rPr>
              <a:t>Idriftsættelsesdato/</a:t>
            </a:r>
          </a:p>
          <a:p>
            <a:pPr algn="ctr"/>
            <a:r>
              <a:rPr lang="da-DK" sz="1400" dirty="0">
                <a:latin typeface="Trebuchet MS" panose="020B0603020202020204" pitchFamily="34" charset="0"/>
              </a:rPr>
              <a:t>Go-live</a:t>
            </a:r>
          </a:p>
        </p:txBody>
      </p:sp>
      <p:sp>
        <p:nvSpPr>
          <p:cNvPr id="48" name="Ligebenet trekant 47"/>
          <p:cNvSpPr/>
          <p:nvPr/>
        </p:nvSpPr>
        <p:spPr>
          <a:xfrm>
            <a:off x="6261959" y="6033408"/>
            <a:ext cx="348411" cy="201778"/>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9" name="Tekstfelt 48"/>
          <p:cNvSpPr txBox="1"/>
          <p:nvPr/>
        </p:nvSpPr>
        <p:spPr>
          <a:xfrm>
            <a:off x="2908710" y="6044940"/>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3-6 mdr. før</a:t>
            </a:r>
          </a:p>
        </p:txBody>
      </p:sp>
      <p:sp>
        <p:nvSpPr>
          <p:cNvPr id="50" name="Tekstfelt 49"/>
          <p:cNvSpPr txBox="1"/>
          <p:nvPr/>
        </p:nvSpPr>
        <p:spPr>
          <a:xfrm>
            <a:off x="7984633" y="6044939"/>
            <a:ext cx="1306768"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1-2 uger efter</a:t>
            </a:r>
          </a:p>
        </p:txBody>
      </p:sp>
      <p:sp>
        <p:nvSpPr>
          <p:cNvPr id="51" name="Tekstfelt 50"/>
          <p:cNvSpPr txBox="1"/>
          <p:nvPr/>
        </p:nvSpPr>
        <p:spPr>
          <a:xfrm>
            <a:off x="9618068" y="6033408"/>
            <a:ext cx="1535087" cy="523220"/>
          </a:xfrm>
          <a:prstGeom prst="rect">
            <a:avLst/>
          </a:prstGeom>
          <a:solidFill>
            <a:schemeClr val="bg1"/>
          </a:solidFill>
        </p:spPr>
        <p:txBody>
          <a:bodyPr wrap="square" rtlCol="0">
            <a:spAutoFit/>
          </a:bodyPr>
          <a:lstStyle/>
          <a:p>
            <a:pPr algn="ctr"/>
            <a:r>
              <a:rPr lang="da-DK" sz="1400" dirty="0">
                <a:latin typeface="Trebuchet MS" panose="020B0603020202020204" pitchFamily="34" charset="0"/>
              </a:rPr>
              <a:t>Ved væsentlige releases</a:t>
            </a:r>
          </a:p>
        </p:txBody>
      </p:sp>
      <p:sp>
        <p:nvSpPr>
          <p:cNvPr id="52" name="Tekstfelt 51"/>
          <p:cNvSpPr txBox="1"/>
          <p:nvPr/>
        </p:nvSpPr>
        <p:spPr>
          <a:xfrm>
            <a:off x="776357" y="6065194"/>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6-9 mdr. før</a:t>
            </a:r>
          </a:p>
        </p:txBody>
      </p:sp>
      <p:sp>
        <p:nvSpPr>
          <p:cNvPr id="53" name="Ellipse 52"/>
          <p:cNvSpPr/>
          <p:nvPr/>
        </p:nvSpPr>
        <p:spPr>
          <a:xfrm>
            <a:off x="8896448" y="4737195"/>
            <a:ext cx="363535" cy="32711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Tree>
    <p:extLst>
      <p:ext uri="{BB962C8B-B14F-4D97-AF65-F5344CB8AC3E}">
        <p14:creationId xmlns:p14="http://schemas.microsoft.com/office/powerpoint/2010/main" val="353614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graphicFrame>
        <p:nvGraphicFramePr>
          <p:cNvPr id="5" name="Pladsholder til indhold 4"/>
          <p:cNvGraphicFramePr>
            <a:graphicFrameLocks noGrp="1"/>
          </p:cNvGraphicFramePr>
          <p:nvPr>
            <p:ph idx="1"/>
            <p:extLst>
              <p:ext uri="{D42A27DB-BD31-4B8C-83A1-F6EECF244321}">
                <p14:modId xmlns:p14="http://schemas.microsoft.com/office/powerpoint/2010/main" val="1860034168"/>
              </p:ext>
            </p:extLst>
          </p:nvPr>
        </p:nvGraphicFramePr>
        <p:xfrm>
          <a:off x="170563" y="183542"/>
          <a:ext cx="11850874" cy="6516372"/>
        </p:xfrm>
        <a:graphic>
          <a:graphicData uri="http://schemas.openxmlformats.org/drawingml/2006/table">
            <a:tbl>
              <a:tblPr firstRow="1" bandRow="1">
                <a:tableStyleId>{073A0DAA-6AF3-43AB-8588-CEC1D06C72B9}</a:tableStyleId>
              </a:tblPr>
              <a:tblGrid>
                <a:gridCol w="421750">
                  <a:extLst>
                    <a:ext uri="{9D8B030D-6E8A-4147-A177-3AD203B41FA5}">
                      <a16:colId xmlns:a16="http://schemas.microsoft.com/office/drawing/2014/main" val="20000"/>
                    </a:ext>
                  </a:extLst>
                </a:gridCol>
                <a:gridCol w="2857281">
                  <a:extLst>
                    <a:ext uri="{9D8B030D-6E8A-4147-A177-3AD203B41FA5}">
                      <a16:colId xmlns:a16="http://schemas.microsoft.com/office/drawing/2014/main" val="20001"/>
                    </a:ext>
                  </a:extLst>
                </a:gridCol>
                <a:gridCol w="2857281">
                  <a:extLst>
                    <a:ext uri="{9D8B030D-6E8A-4147-A177-3AD203B41FA5}">
                      <a16:colId xmlns:a16="http://schemas.microsoft.com/office/drawing/2014/main" val="20002"/>
                    </a:ext>
                  </a:extLst>
                </a:gridCol>
                <a:gridCol w="2857281">
                  <a:extLst>
                    <a:ext uri="{9D8B030D-6E8A-4147-A177-3AD203B41FA5}">
                      <a16:colId xmlns:a16="http://schemas.microsoft.com/office/drawing/2014/main" val="20003"/>
                    </a:ext>
                  </a:extLst>
                </a:gridCol>
                <a:gridCol w="2857281">
                  <a:extLst>
                    <a:ext uri="{9D8B030D-6E8A-4147-A177-3AD203B41FA5}">
                      <a16:colId xmlns:a16="http://schemas.microsoft.com/office/drawing/2014/main" val="20004"/>
                    </a:ext>
                  </a:extLst>
                </a:gridCol>
              </a:tblGrid>
              <a:tr h="370840">
                <a:tc>
                  <a:txBody>
                    <a:bodyPr/>
                    <a:lstStyle/>
                    <a:p>
                      <a:endParaRPr lang="da-DK" sz="1400" dirty="0"/>
                    </a:p>
                  </a:txBody>
                  <a:tcPr>
                    <a:noFill/>
                  </a:tcPr>
                </a:tc>
                <a:tc>
                  <a:txBody>
                    <a:bodyPr/>
                    <a:lstStyle/>
                    <a:p>
                      <a:pPr algn="ctr"/>
                      <a:r>
                        <a:rPr lang="da-DK" sz="1400" dirty="0"/>
                        <a:t>Fase 1: </a:t>
                      </a:r>
                    </a:p>
                    <a:p>
                      <a:pPr algn="ctr"/>
                      <a:r>
                        <a:rPr lang="da-DK" sz="1400" dirty="0"/>
                        <a:t>Opstart</a:t>
                      </a:r>
                    </a:p>
                  </a:txBody>
                  <a:tcPr>
                    <a:solidFill>
                      <a:srgbClr val="BDD6E6"/>
                    </a:solidFill>
                  </a:tcPr>
                </a:tc>
                <a:tc>
                  <a:txBody>
                    <a:bodyPr/>
                    <a:lstStyle/>
                    <a:p>
                      <a:pPr algn="ctr"/>
                      <a:r>
                        <a:rPr lang="da-DK" sz="1400" dirty="0"/>
                        <a:t>Fase</a:t>
                      </a:r>
                      <a:r>
                        <a:rPr lang="da-DK" sz="1400" baseline="0" dirty="0"/>
                        <a:t> 2: </a:t>
                      </a:r>
                    </a:p>
                    <a:p>
                      <a:pPr algn="ctr"/>
                      <a:r>
                        <a:rPr lang="da-DK" sz="1400" baseline="0" dirty="0"/>
                        <a:t>Forberedelse</a:t>
                      </a:r>
                      <a:endParaRPr lang="da-DK" sz="1400" dirty="0"/>
                    </a:p>
                  </a:txBody>
                  <a:tcPr>
                    <a:solidFill>
                      <a:srgbClr val="7BA7BC"/>
                    </a:solidFill>
                  </a:tcPr>
                </a:tc>
                <a:tc>
                  <a:txBody>
                    <a:bodyPr/>
                    <a:lstStyle/>
                    <a:p>
                      <a:pPr algn="ctr"/>
                      <a:r>
                        <a:rPr lang="da-DK" sz="1400" dirty="0"/>
                        <a:t>Fase 3: </a:t>
                      </a:r>
                    </a:p>
                    <a:p>
                      <a:pPr algn="ctr"/>
                      <a:r>
                        <a:rPr lang="da-DK" sz="1400" dirty="0"/>
                        <a:t>Ibrugtagning</a:t>
                      </a:r>
                    </a:p>
                  </a:txBody>
                  <a:tcPr>
                    <a:solidFill>
                      <a:srgbClr val="005676"/>
                    </a:solidFill>
                  </a:tcPr>
                </a:tc>
                <a:tc>
                  <a:txBody>
                    <a:bodyPr/>
                    <a:lstStyle/>
                    <a:p>
                      <a:pPr algn="ctr"/>
                      <a:r>
                        <a:rPr lang="da-DK" sz="1400" dirty="0"/>
                        <a:t>Fase 4: </a:t>
                      </a:r>
                    </a:p>
                    <a:p>
                      <a:pPr algn="ctr"/>
                      <a:r>
                        <a:rPr lang="da-DK" sz="1400" dirty="0"/>
                        <a:t>Forankring</a:t>
                      </a:r>
                    </a:p>
                  </a:txBody>
                  <a:tcPr>
                    <a:solidFill>
                      <a:srgbClr val="003E51"/>
                    </a:solidFill>
                  </a:tcPr>
                </a:tc>
                <a:extLst>
                  <a:ext uri="{0D108BD9-81ED-4DB2-BD59-A6C34878D82A}">
                    <a16:rowId xmlns:a16="http://schemas.microsoft.com/office/drawing/2014/main" val="10000"/>
                  </a:ext>
                </a:extLst>
              </a:tr>
              <a:tr h="370840">
                <a:tc>
                  <a:txBody>
                    <a:bodyPr/>
                    <a:lstStyle/>
                    <a:p>
                      <a:pPr algn="ctr"/>
                      <a:r>
                        <a:rPr lang="da-DK" sz="1400" b="1" dirty="0">
                          <a:solidFill>
                            <a:schemeClr val="bg1"/>
                          </a:solidFill>
                        </a:rPr>
                        <a:t>FOKUS</a:t>
                      </a:r>
                    </a:p>
                  </a:txBody>
                  <a:tcPr vert="vert270">
                    <a:solidFill>
                      <a:srgbClr val="A59C94"/>
                    </a:solidFill>
                  </a:tcPr>
                </a:tc>
                <a:tc>
                  <a:txBody>
                    <a:bodyPr/>
                    <a:lstStyle/>
                    <a:p>
                      <a:pPr marL="0" algn="l" defTabSz="914400" rtl="0" eaLnBrk="1" latinLnBrk="0" hangingPunct="1">
                        <a:lnSpc>
                          <a:spcPts val="1600"/>
                        </a:lnSpc>
                        <a:spcAft>
                          <a:spcPts val="600"/>
                        </a:spcAft>
                      </a:pPr>
                      <a:endParaRPr lang="da-DK" sz="1000" kern="1200" dirty="0">
                        <a:effectLst/>
                      </a:endParaRPr>
                    </a:p>
                    <a:p>
                      <a:pPr marL="0" algn="l" defTabSz="914400" rtl="0" eaLnBrk="1" latinLnBrk="0" hangingPunct="1">
                        <a:lnSpc>
                          <a:spcPts val="1600"/>
                        </a:lnSpc>
                        <a:spcAft>
                          <a:spcPts val="600"/>
                        </a:spcAft>
                      </a:pPr>
                      <a:r>
                        <a:rPr lang="da-DK" sz="1000" kern="1200" dirty="0">
                          <a:effectLst/>
                        </a:rPr>
                        <a:t>Kommunen forankrer implementeringsprojektet og løsningen ledelsesmæssigt og strategisk.</a:t>
                      </a:r>
                      <a:endParaRPr lang="da-DK" sz="1000" kern="1200" dirty="0">
                        <a:solidFill>
                          <a:schemeClr val="dk1"/>
                        </a:solidFill>
                        <a:effectLst/>
                        <a:latin typeface="Arial" panose="020B0604020202020204" pitchFamily="34" charset="0"/>
                        <a:ea typeface="Arial" panose="020B0604020202020204" pitchFamily="34" charset="0"/>
                        <a:cs typeface="Times New Roman" panose="02020603050405020304" pitchFamily="18" charset="0"/>
                      </a:endParaRPr>
                    </a:p>
                  </a:txBody>
                  <a:tcPr/>
                </a:tc>
                <a:tc>
                  <a:txBody>
                    <a:bodyPr/>
                    <a:lstStyle/>
                    <a:p>
                      <a:pPr marL="0" algn="l" defTabSz="914400" rtl="0" eaLnBrk="1" latinLnBrk="0" hangingPunct="1">
                        <a:lnSpc>
                          <a:spcPts val="1600"/>
                        </a:lnSpc>
                        <a:spcAft>
                          <a:spcPts val="600"/>
                        </a:spcAft>
                      </a:pPr>
                      <a:endParaRPr lang="da-DK" sz="1000" kern="1200" dirty="0">
                        <a:effectLst/>
                      </a:endParaRPr>
                    </a:p>
                    <a:p>
                      <a:pPr marL="0" algn="l" defTabSz="914400" rtl="0" eaLnBrk="1" latinLnBrk="0" hangingPunct="1">
                        <a:lnSpc>
                          <a:spcPts val="1600"/>
                        </a:lnSpc>
                        <a:spcAft>
                          <a:spcPts val="600"/>
                        </a:spcAft>
                      </a:pPr>
                      <a:r>
                        <a:rPr lang="da-DK" sz="1000" kern="1200" dirty="0">
                          <a:effectLst/>
                        </a:rPr>
                        <a:t>Kommunen planlægger og udfører opgaver med henblik på at kunne  idriftsætte løsningen og derefter ibrugtage og forankre den. </a:t>
                      </a:r>
                      <a:endParaRPr lang="da-DK" sz="1000" kern="1200" dirty="0">
                        <a:solidFill>
                          <a:schemeClr val="dk1"/>
                        </a:solidFill>
                        <a:effectLst/>
                        <a:latin typeface="Arial" panose="020B0604020202020204" pitchFamily="34" charset="0"/>
                        <a:ea typeface="Arial" panose="020B0604020202020204" pitchFamily="34" charset="0"/>
                        <a:cs typeface="Times New Roman" panose="02020603050405020304" pitchFamily="18" charset="0"/>
                      </a:endParaRPr>
                    </a:p>
                  </a:txBody>
                  <a:tcPr/>
                </a:tc>
                <a:tc>
                  <a:txBody>
                    <a:bodyPr/>
                    <a:lstStyle/>
                    <a:p>
                      <a:pPr marL="0" algn="l" defTabSz="914400" rtl="0" eaLnBrk="1" latinLnBrk="0" hangingPunct="1">
                        <a:lnSpc>
                          <a:spcPts val="1600"/>
                        </a:lnSpc>
                        <a:spcAft>
                          <a:spcPts val="600"/>
                        </a:spcAft>
                      </a:pPr>
                      <a:endParaRPr lang="da-DK" sz="1000" kern="1200" dirty="0">
                        <a:effectLst/>
                      </a:endParaRPr>
                    </a:p>
                    <a:p>
                      <a:pPr marL="0" algn="l" defTabSz="914400" rtl="0" eaLnBrk="1" latinLnBrk="0" hangingPunct="1">
                        <a:lnSpc>
                          <a:spcPts val="1600"/>
                        </a:lnSpc>
                        <a:spcAft>
                          <a:spcPts val="600"/>
                        </a:spcAft>
                      </a:pPr>
                      <a:r>
                        <a:rPr lang="da-DK" sz="1000" kern="1200" dirty="0">
                          <a:effectLst/>
                        </a:rPr>
                        <a:t>Kommunen ibrugtager løsningen og etablerer normal drift hurtigst muligt.</a:t>
                      </a:r>
                      <a:endParaRPr lang="da-DK" sz="1000" kern="1200" dirty="0">
                        <a:solidFill>
                          <a:schemeClr val="dk1"/>
                        </a:solidFill>
                        <a:effectLst/>
                        <a:latin typeface="Arial" panose="020B0604020202020204" pitchFamily="34" charset="0"/>
                        <a:ea typeface="Arial" panose="020B0604020202020204" pitchFamily="34" charset="0"/>
                        <a:cs typeface="Times New Roman" panose="02020603050405020304" pitchFamily="18" charset="0"/>
                      </a:endParaRPr>
                    </a:p>
                  </a:txBody>
                  <a:tcPr/>
                </a:tc>
                <a:tc>
                  <a:txBody>
                    <a:bodyPr/>
                    <a:lstStyle/>
                    <a:p>
                      <a:pPr marL="0" algn="l" defTabSz="914400" rtl="0" eaLnBrk="1" latinLnBrk="0" hangingPunct="1">
                        <a:lnSpc>
                          <a:spcPts val="1600"/>
                        </a:lnSpc>
                        <a:spcAft>
                          <a:spcPts val="600"/>
                        </a:spcAft>
                      </a:pPr>
                      <a:endParaRPr lang="da-DK" sz="1000" kern="1200" dirty="0">
                        <a:effectLst/>
                      </a:endParaRPr>
                    </a:p>
                    <a:p>
                      <a:pPr marL="0" algn="l" defTabSz="914400" rtl="0" eaLnBrk="1" latinLnBrk="0" hangingPunct="1">
                        <a:lnSpc>
                          <a:spcPts val="1600"/>
                        </a:lnSpc>
                        <a:spcAft>
                          <a:spcPts val="600"/>
                        </a:spcAft>
                      </a:pPr>
                      <a:r>
                        <a:rPr lang="da-DK" sz="1000" kern="1200" dirty="0">
                          <a:effectLst/>
                        </a:rPr>
                        <a:t>Kommunen udfører opgaver med henblik på, at løsningen forankres i forretningsområdets hverdag, og gevinsterne af systemet høstes.</a:t>
                      </a:r>
                      <a:endParaRPr lang="da-DK" sz="1000" kern="1200" dirty="0">
                        <a:solidFill>
                          <a:schemeClr val="dk1"/>
                        </a:solidFill>
                        <a:effectLst/>
                        <a:latin typeface="Arial" panose="020B0604020202020204"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pPr algn="ctr"/>
                      <a:r>
                        <a:rPr lang="da-DK" sz="1400" b="1" dirty="0">
                          <a:solidFill>
                            <a:schemeClr val="bg1"/>
                          </a:solidFill>
                        </a:rPr>
                        <a:t>EFFEKT</a:t>
                      </a:r>
                    </a:p>
                  </a:txBody>
                  <a:tcPr vert="vert270">
                    <a:solidFill>
                      <a:srgbClr val="A59C94"/>
                    </a:solidFill>
                  </a:tcPr>
                </a:tc>
                <a:tc>
                  <a:txBody>
                    <a:bodyPr/>
                    <a:lstStyle/>
                    <a:p>
                      <a:pPr algn="l">
                        <a:lnSpc>
                          <a:spcPts val="1600"/>
                        </a:lnSpc>
                        <a:spcAft>
                          <a:spcPts val="600"/>
                        </a:spcAft>
                      </a:pPr>
                      <a:endParaRPr lang="da-DK" sz="1000" dirty="0">
                        <a:effectLst/>
                      </a:endParaRPr>
                    </a:p>
                    <a:p>
                      <a:pPr algn="l">
                        <a:lnSpc>
                          <a:spcPts val="1600"/>
                        </a:lnSpc>
                        <a:spcAft>
                          <a:spcPts val="600"/>
                        </a:spcAft>
                      </a:pPr>
                      <a:r>
                        <a:rPr lang="da-DK" sz="1000" dirty="0">
                          <a:effectLst/>
                        </a:rPr>
                        <a:t>Kommunen har en organisering der har beslutningsmandat, kan sikre fremdrift og ressourceallokering og sætte retning for hvordan gevinster indfries. </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l">
                        <a:lnSpc>
                          <a:spcPts val="1600"/>
                        </a:lnSpc>
                        <a:spcAft>
                          <a:spcPts val="600"/>
                        </a:spcAft>
                      </a:pPr>
                      <a:endParaRPr lang="da-DK" sz="1000" dirty="0">
                        <a:effectLst/>
                      </a:endParaRPr>
                    </a:p>
                    <a:p>
                      <a:pPr algn="l">
                        <a:lnSpc>
                          <a:spcPts val="1600"/>
                        </a:lnSpc>
                        <a:spcAft>
                          <a:spcPts val="600"/>
                        </a:spcAft>
                      </a:pPr>
                      <a:r>
                        <a:rPr lang="da-DK" sz="1000" dirty="0">
                          <a:effectLst/>
                        </a:rPr>
                        <a:t>Kommunen idriftsætter  effektivt og planmæssigt løsningen, så den fungerer i teknisk forstand. </a:t>
                      </a:r>
                    </a:p>
                    <a:p>
                      <a:pPr algn="l">
                        <a:lnSpc>
                          <a:spcPts val="1600"/>
                        </a:lnSpc>
                        <a:spcAft>
                          <a:spcPts val="600"/>
                        </a:spcAft>
                      </a:pPr>
                      <a:r>
                        <a:rPr lang="da-DK" sz="1000" dirty="0">
                          <a:effectLst/>
                        </a:rPr>
                        <a:t>Kommunen forbereder sig på at kunne bruge og forvalte løsningen. </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l">
                        <a:lnSpc>
                          <a:spcPts val="1600"/>
                        </a:lnSpc>
                        <a:spcAft>
                          <a:spcPts val="600"/>
                        </a:spcAft>
                      </a:pPr>
                      <a:endParaRPr lang="da-DK" sz="1000" dirty="0">
                        <a:effectLst/>
                      </a:endParaRPr>
                    </a:p>
                    <a:p>
                      <a:pPr algn="l">
                        <a:lnSpc>
                          <a:spcPts val="1600"/>
                        </a:lnSpc>
                        <a:spcAft>
                          <a:spcPts val="600"/>
                        </a:spcAft>
                      </a:pPr>
                      <a:r>
                        <a:rPr lang="da-DK" sz="1000" dirty="0">
                          <a:effectLst/>
                        </a:rPr>
                        <a:t>Kommunen går i gang med at bruge løsningen og etablerer nye arbejdsgange.</a:t>
                      </a:r>
                    </a:p>
                    <a:p>
                      <a:pPr algn="l">
                        <a:lnSpc>
                          <a:spcPts val="1600"/>
                        </a:lnSpc>
                        <a:spcAft>
                          <a:spcPts val="600"/>
                        </a:spcAft>
                      </a:pPr>
                      <a:r>
                        <a:rPr lang="da-DK" sz="1000" dirty="0">
                          <a:effectLst/>
                        </a:rPr>
                        <a:t> </a:t>
                      </a:r>
                    </a:p>
                    <a:p>
                      <a:pPr algn="l">
                        <a:lnSpc>
                          <a:spcPts val="1600"/>
                        </a:lnSpc>
                        <a:spcAft>
                          <a:spcPts val="600"/>
                        </a:spcAft>
                      </a:pPr>
                      <a:r>
                        <a:rPr lang="da-DK" sz="1000" dirty="0">
                          <a:effectLst/>
                        </a:rPr>
                        <a:t> </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algn="l">
                        <a:lnSpc>
                          <a:spcPts val="1600"/>
                        </a:lnSpc>
                        <a:spcAft>
                          <a:spcPts val="600"/>
                        </a:spcAft>
                      </a:pPr>
                      <a:endParaRPr lang="da-DK" sz="1000" dirty="0">
                        <a:effectLst/>
                      </a:endParaRPr>
                    </a:p>
                    <a:p>
                      <a:pPr algn="l">
                        <a:lnSpc>
                          <a:spcPts val="1600"/>
                        </a:lnSpc>
                        <a:spcAft>
                          <a:spcPts val="600"/>
                        </a:spcAft>
                      </a:pPr>
                      <a:r>
                        <a:rPr lang="da-DK" sz="1000" dirty="0">
                          <a:effectLst/>
                        </a:rPr>
                        <a:t>Kommunen anvender løsningen og høster gevinsterne af systemet. </a:t>
                      </a:r>
                    </a:p>
                    <a:p>
                      <a:pPr algn="l">
                        <a:lnSpc>
                          <a:spcPts val="1600"/>
                        </a:lnSpc>
                        <a:spcAft>
                          <a:spcPts val="600"/>
                        </a:spcAft>
                      </a:pPr>
                      <a:r>
                        <a:rPr lang="da-DK" sz="1000" dirty="0">
                          <a:effectLst/>
                          <a:highlight>
                            <a:srgbClr val="FFFF00"/>
                          </a:highlight>
                        </a:rPr>
                        <a:t> </a:t>
                      </a:r>
                      <a:endParaRPr lang="da-DK" sz="1000" dirty="0">
                        <a:effectLst/>
                      </a:endParaRPr>
                    </a:p>
                    <a:p>
                      <a:pPr algn="l">
                        <a:lnSpc>
                          <a:spcPts val="1600"/>
                        </a:lnSpc>
                        <a:spcAft>
                          <a:spcPts val="600"/>
                        </a:spcAft>
                      </a:pPr>
                      <a:r>
                        <a:rPr lang="da-DK" sz="1000" dirty="0">
                          <a:effectLst/>
                        </a:rPr>
                        <a:t> </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70840">
                <a:tc>
                  <a:txBody>
                    <a:bodyPr/>
                    <a:lstStyle/>
                    <a:p>
                      <a:pPr algn="ctr"/>
                      <a:r>
                        <a:rPr lang="da-DK" sz="1400" b="1" dirty="0">
                          <a:solidFill>
                            <a:schemeClr val="bg1"/>
                          </a:solidFill>
                        </a:rPr>
                        <a:t>SUCCESKRITERIER</a:t>
                      </a:r>
                    </a:p>
                    <a:p>
                      <a:pPr algn="ctr"/>
                      <a:endParaRPr lang="da-DK" sz="1400" b="1" dirty="0">
                        <a:solidFill>
                          <a:schemeClr val="bg1"/>
                        </a:solidFill>
                      </a:endParaRPr>
                    </a:p>
                  </a:txBody>
                  <a:tcPr vert="vert270">
                    <a:solidFill>
                      <a:srgbClr val="A59C94"/>
                    </a:solidFill>
                  </a:tcPr>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Topledelsens involvering</a:t>
                      </a:r>
                    </a:p>
                    <a:p>
                      <a:pPr marL="342900" lvl="0" indent="-342900" algn="l" hangingPunct="0">
                        <a:lnSpc>
                          <a:spcPts val="1600"/>
                        </a:lnSpc>
                        <a:spcAft>
                          <a:spcPts val="0"/>
                        </a:spcAft>
                        <a:buFont typeface="Symbol" panose="05050102010706020507" pitchFamily="18" charset="2"/>
                        <a:buChar char=""/>
                      </a:pPr>
                      <a:r>
                        <a:rPr lang="da-DK" sz="1000" dirty="0">
                          <a:effectLst/>
                        </a:rPr>
                        <a:t>Solid vurdering af forretningsmæssige forudsætninger og behov</a:t>
                      </a:r>
                    </a:p>
                    <a:p>
                      <a:pPr marL="342900" lvl="0" indent="-342900" algn="l" hangingPunct="0">
                        <a:lnSpc>
                          <a:spcPts val="1600"/>
                        </a:lnSpc>
                        <a:spcAft>
                          <a:spcPts val="0"/>
                        </a:spcAft>
                        <a:buFont typeface="Symbol" panose="05050102010706020507" pitchFamily="18" charset="2"/>
                        <a:buChar char=""/>
                      </a:pPr>
                      <a:r>
                        <a:rPr lang="da-DK" sz="1000" dirty="0">
                          <a:effectLst/>
                        </a:rPr>
                        <a:t>God forståelse af løsningens kapacitet og begrænsninger</a:t>
                      </a:r>
                    </a:p>
                    <a:p>
                      <a:pPr marL="342900" lvl="0" indent="-342900" algn="l" hangingPunct="0">
                        <a:lnSpc>
                          <a:spcPts val="1600"/>
                        </a:lnSpc>
                        <a:spcAft>
                          <a:spcPts val="0"/>
                        </a:spcAft>
                        <a:buFont typeface="Symbol" panose="05050102010706020507" pitchFamily="18" charset="2"/>
                        <a:buChar char=""/>
                      </a:pPr>
                      <a:r>
                        <a:rPr lang="da-DK" sz="1000" dirty="0">
                          <a:effectLst/>
                        </a:rPr>
                        <a:t>Omhyggelig konstrueret business case som er godt kommunikeret til relevante aktører</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Investering</a:t>
                      </a:r>
                    </a:p>
                    <a:p>
                      <a:pPr marL="342900" lvl="0" indent="-342900" algn="l" hangingPunct="0">
                        <a:lnSpc>
                          <a:spcPts val="1600"/>
                        </a:lnSpc>
                        <a:spcAft>
                          <a:spcPts val="0"/>
                        </a:spcAft>
                        <a:buFont typeface="Symbol" panose="05050102010706020507" pitchFamily="18" charset="2"/>
                        <a:buChar char=""/>
                      </a:pPr>
                      <a:r>
                        <a:rPr lang="da-DK" sz="1000" dirty="0">
                          <a:effectLst/>
                        </a:rPr>
                        <a:t>Deltagelse og inddragelse af forskellige interessenter/aktører</a:t>
                      </a:r>
                    </a:p>
                    <a:p>
                      <a:pPr marL="342900" lvl="0" indent="-342900" algn="l" hangingPunct="0">
                        <a:lnSpc>
                          <a:spcPts val="1600"/>
                        </a:lnSpc>
                        <a:spcAft>
                          <a:spcPts val="0"/>
                        </a:spcAft>
                        <a:buFont typeface="Symbol" panose="05050102010706020507" pitchFamily="18" charset="2"/>
                        <a:buChar char=""/>
                      </a:pPr>
                      <a:r>
                        <a:rPr lang="da-DK" sz="1000" dirty="0">
                          <a:effectLst/>
                        </a:rPr>
                        <a:t>Tekniske ressourcer, metodikker og </a:t>
                      </a:r>
                      <a:r>
                        <a:rPr lang="da-DK" sz="1000" dirty="0" err="1">
                          <a:effectLst/>
                        </a:rPr>
                        <a:t>ekspertice</a:t>
                      </a: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Projektstyring, leverandørstyring og interessenthåndtering</a:t>
                      </a:r>
                    </a:p>
                    <a:p>
                      <a:pPr marL="342900" lvl="0" indent="-342900" algn="l" hangingPunct="0">
                        <a:lnSpc>
                          <a:spcPts val="1600"/>
                        </a:lnSpc>
                        <a:spcAft>
                          <a:spcPts val="0"/>
                        </a:spcAft>
                        <a:buFont typeface="Symbol" panose="05050102010706020507" pitchFamily="18" charset="2"/>
                        <a:buChar char=""/>
                      </a:pPr>
                      <a:r>
                        <a:rPr lang="da-DK" sz="1000" dirty="0" err="1">
                          <a:effectLst/>
                        </a:rPr>
                        <a:t>Ekspertice</a:t>
                      </a:r>
                      <a:r>
                        <a:rPr lang="da-DK" sz="1000" dirty="0">
                          <a:effectLst/>
                        </a:rPr>
                        <a:t> om organisatorisk forandringsledelse</a:t>
                      </a:r>
                    </a:p>
                    <a:p>
                      <a:pPr marL="342900" lvl="0" indent="-342900" algn="l" hangingPunct="0">
                        <a:lnSpc>
                          <a:spcPts val="1600"/>
                        </a:lnSpc>
                        <a:spcAft>
                          <a:spcPts val="0"/>
                        </a:spcAft>
                        <a:buFont typeface="Symbol" panose="05050102010706020507" pitchFamily="18" charset="2"/>
                        <a:buChar char=""/>
                      </a:pPr>
                      <a:r>
                        <a:rPr lang="da-DK" sz="1000" dirty="0">
                          <a:effectLst/>
                        </a:rPr>
                        <a:t>Kompetence og erfarne it-specialister og projektdeltagere</a:t>
                      </a:r>
                    </a:p>
                    <a:p>
                      <a:pPr marL="342900" lvl="0" indent="-342900" algn="l" hangingPunct="0">
                        <a:lnSpc>
                          <a:spcPts val="1600"/>
                        </a:lnSpc>
                        <a:spcAft>
                          <a:spcPts val="0"/>
                        </a:spcAft>
                        <a:buFont typeface="Symbol" panose="05050102010706020507" pitchFamily="18" charset="2"/>
                        <a:buChar char=""/>
                      </a:pP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Uddannet brugere</a:t>
                      </a:r>
                    </a:p>
                    <a:p>
                      <a:pPr marL="342900" lvl="0" indent="-342900" algn="l" hangingPunct="0">
                        <a:lnSpc>
                          <a:spcPts val="1600"/>
                        </a:lnSpc>
                        <a:spcAft>
                          <a:spcPts val="0"/>
                        </a:spcAft>
                        <a:buFont typeface="Symbol" panose="05050102010706020507" pitchFamily="18" charset="2"/>
                        <a:buChar char=""/>
                      </a:pPr>
                      <a:r>
                        <a:rPr lang="da-DK" sz="1000" dirty="0">
                          <a:effectLst/>
                        </a:rPr>
                        <a:t>At løsningen er velkonfigureret og integreret</a:t>
                      </a:r>
                    </a:p>
                    <a:p>
                      <a:pPr marL="342900" lvl="0" indent="-342900" algn="l" hangingPunct="0">
                        <a:lnSpc>
                          <a:spcPts val="1600"/>
                        </a:lnSpc>
                        <a:spcAft>
                          <a:spcPts val="0"/>
                        </a:spcAft>
                        <a:buFont typeface="Symbol" panose="05050102010706020507" pitchFamily="18" charset="2"/>
                        <a:buChar char=""/>
                      </a:pPr>
                      <a:r>
                        <a:rPr lang="da-DK" sz="1000" dirty="0">
                          <a:effectLst/>
                        </a:rPr>
                        <a:t>Arbejdsprocesser/arbejdsgange ændres</a:t>
                      </a:r>
                    </a:p>
                    <a:p>
                      <a:pPr marL="342900" lvl="0" indent="-342900" algn="l" hangingPunct="0">
                        <a:lnSpc>
                          <a:spcPts val="1600"/>
                        </a:lnSpc>
                        <a:spcAft>
                          <a:spcPts val="0"/>
                        </a:spcAft>
                        <a:buFont typeface="Symbol" panose="05050102010706020507" pitchFamily="18" charset="2"/>
                        <a:buChar char=""/>
                      </a:pPr>
                      <a:r>
                        <a:rPr lang="da-DK" sz="1000" dirty="0">
                          <a:effectLst/>
                        </a:rPr>
                        <a:t>Allokering af ekstra menneskelige, finansielle og tekniske ressourcer så man er i stand til at løse problemer der opstår ved ibrugtagning</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Ledelsen er forpligtet til at realisere gevinsterne</a:t>
                      </a:r>
                    </a:p>
                    <a:p>
                      <a:pPr marL="342900" lvl="0" indent="-342900" algn="l" hangingPunct="0">
                        <a:lnSpc>
                          <a:spcPts val="1600"/>
                        </a:lnSpc>
                        <a:spcAft>
                          <a:spcPts val="0"/>
                        </a:spcAft>
                        <a:buFont typeface="Symbol" panose="05050102010706020507" pitchFamily="18" charset="2"/>
                        <a:buChar char=""/>
                      </a:pPr>
                      <a:r>
                        <a:rPr lang="da-DK" sz="1000" dirty="0">
                          <a:effectLst/>
                        </a:rPr>
                        <a:t>Virkninger tilskrives brugen af løsningen</a:t>
                      </a:r>
                    </a:p>
                    <a:p>
                      <a:pPr marL="342900" lvl="0" indent="-342900" algn="l" hangingPunct="0">
                        <a:lnSpc>
                          <a:spcPts val="1600"/>
                        </a:lnSpc>
                        <a:spcAft>
                          <a:spcPts val="0"/>
                        </a:spcAft>
                        <a:buFont typeface="Symbol" panose="05050102010706020507" pitchFamily="18" charset="2"/>
                        <a:buChar char=""/>
                      </a:pPr>
                      <a:r>
                        <a:rPr lang="da-DK" sz="1000" dirty="0">
                          <a:effectLst/>
                        </a:rPr>
                        <a:t>System, teknisk, infrastruktur, forretningsprocesser (arbejdsgange) og menneskelige ressourcer er tilstrækkelig fleksible til at tilpasse sig ændret forretningsmæssige forudsætninger</a:t>
                      </a:r>
                    </a:p>
                    <a:p>
                      <a:pPr marL="342900" lvl="0" indent="-342900" algn="l" hangingPunct="0">
                        <a:lnSpc>
                          <a:spcPts val="1600"/>
                        </a:lnSpc>
                        <a:spcAft>
                          <a:spcPts val="0"/>
                        </a:spcAft>
                        <a:buFont typeface="Symbol" panose="05050102010706020507" pitchFamily="18" charset="2"/>
                        <a:buChar char=""/>
                      </a:pPr>
                      <a:r>
                        <a:rPr lang="da-DK" sz="1000" dirty="0">
                          <a:effectLst/>
                        </a:rPr>
                        <a:t>Tilstrækkelige ressourcer allokeres til at fastholde og udvikle løsningen, teknisk </a:t>
                      </a:r>
                      <a:r>
                        <a:rPr lang="da-DK" sz="1000" dirty="0" err="1">
                          <a:effectLst/>
                        </a:rPr>
                        <a:t>infrastrutkur</a:t>
                      </a:r>
                      <a:r>
                        <a:rPr lang="da-DK" sz="1000" dirty="0">
                          <a:effectLst/>
                        </a:rPr>
                        <a:t> og kompetencer</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70840">
                <a:tc>
                  <a:txBody>
                    <a:bodyPr/>
                    <a:lstStyle/>
                    <a:p>
                      <a:pPr algn="ctr"/>
                      <a:r>
                        <a:rPr lang="da-DK" sz="1400" b="1" dirty="0">
                          <a:solidFill>
                            <a:schemeClr val="bg1"/>
                          </a:solidFill>
                        </a:rPr>
                        <a:t>AKTØRER</a:t>
                      </a:r>
                    </a:p>
                  </a:txBody>
                  <a:tcPr vert="vert270">
                    <a:solidFill>
                      <a:srgbClr val="A59C94"/>
                    </a:solidFill>
                  </a:tcPr>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Topleder/direktører</a:t>
                      </a:r>
                    </a:p>
                    <a:p>
                      <a:pPr marL="342900" lvl="0" indent="-342900" algn="l" hangingPunct="0">
                        <a:lnSpc>
                          <a:spcPts val="1600"/>
                        </a:lnSpc>
                        <a:spcAft>
                          <a:spcPts val="0"/>
                        </a:spcAft>
                        <a:buFont typeface="Symbol" panose="05050102010706020507" pitchFamily="18" charset="2"/>
                        <a:buChar char=""/>
                      </a:pPr>
                      <a:r>
                        <a:rPr lang="da-DK" sz="1000" dirty="0">
                          <a:effectLst/>
                        </a:rPr>
                        <a:t>Leder fra  løsningens forretningsområde</a:t>
                      </a:r>
                    </a:p>
                    <a:p>
                      <a:pPr marL="342900" lvl="0" indent="-342900" algn="l" hangingPunct="0">
                        <a:lnSpc>
                          <a:spcPts val="1600"/>
                        </a:lnSpc>
                        <a:spcAft>
                          <a:spcPts val="0"/>
                        </a:spcAft>
                        <a:buFont typeface="Symbol" panose="05050102010706020507" pitchFamily="18" charset="2"/>
                        <a:buChar char=""/>
                      </a:pPr>
                      <a:r>
                        <a:rPr lang="da-DK" sz="1000" dirty="0">
                          <a:effectLst/>
                        </a:rPr>
                        <a:t>Leder fra IT/Digitaliseringschef</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Projektleder</a:t>
                      </a:r>
                    </a:p>
                    <a:p>
                      <a:pPr marL="342900" lvl="0" indent="-342900" algn="l" hangingPunct="0">
                        <a:lnSpc>
                          <a:spcPts val="1600"/>
                        </a:lnSpc>
                        <a:spcAft>
                          <a:spcPts val="0"/>
                        </a:spcAft>
                        <a:buFont typeface="Symbol" panose="05050102010706020507" pitchFamily="18" charset="2"/>
                        <a:buChar char=""/>
                      </a:pPr>
                      <a:r>
                        <a:rPr lang="da-DK" sz="1000" dirty="0">
                          <a:effectLst/>
                        </a:rPr>
                        <a:t>Leder fra  løsningens forretningsområde</a:t>
                      </a:r>
                    </a:p>
                    <a:p>
                      <a:pPr marL="342900" lvl="0" indent="-342900" algn="l" hangingPunct="0">
                        <a:lnSpc>
                          <a:spcPts val="1600"/>
                        </a:lnSpc>
                        <a:spcAft>
                          <a:spcPts val="0"/>
                        </a:spcAft>
                        <a:buFont typeface="Symbol" panose="05050102010706020507" pitchFamily="18" charset="2"/>
                        <a:buChar char=""/>
                      </a:pPr>
                      <a:r>
                        <a:rPr lang="da-DK" sz="1000" dirty="0">
                          <a:effectLst/>
                        </a:rPr>
                        <a:t>It-/digitaliseringsmedarbejder</a:t>
                      </a:r>
                    </a:p>
                    <a:p>
                      <a:pPr marL="342900" lvl="0" indent="-342900" algn="l" hangingPunct="0">
                        <a:lnSpc>
                          <a:spcPts val="1600"/>
                        </a:lnSpc>
                        <a:spcAft>
                          <a:spcPts val="0"/>
                        </a:spcAft>
                        <a:buFont typeface="Symbol" panose="05050102010706020507" pitchFamily="18" charset="2"/>
                        <a:buChar char=""/>
                      </a:pPr>
                      <a:r>
                        <a:rPr lang="da-DK" sz="1000" dirty="0">
                          <a:effectLst/>
                        </a:rPr>
                        <a:t>Administratorer </a:t>
                      </a:r>
                    </a:p>
                    <a:p>
                      <a:pPr marL="342900" lvl="0" indent="-342900" algn="l" hangingPunct="0">
                        <a:lnSpc>
                          <a:spcPts val="1600"/>
                        </a:lnSpc>
                        <a:spcAft>
                          <a:spcPts val="0"/>
                        </a:spcAft>
                        <a:buFont typeface="Symbol" panose="05050102010706020507" pitchFamily="18" charset="2"/>
                        <a:buChar char=""/>
                      </a:pPr>
                      <a:r>
                        <a:rPr lang="da-DK" sz="1000" dirty="0">
                          <a:effectLst/>
                        </a:rPr>
                        <a:t>Superbrugere/trænere</a:t>
                      </a:r>
                    </a:p>
                  </a:txBody>
                  <a:tcPr marL="68580" marR="68580" marT="0" marB="0"/>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Ledere, brugere, superbrugere/trænere fra løsningens forretningsområde.</a:t>
                      </a:r>
                    </a:p>
                    <a:p>
                      <a:pPr marL="342900" lvl="0" indent="-342900" algn="l" hangingPunct="0">
                        <a:lnSpc>
                          <a:spcPts val="1600"/>
                        </a:lnSpc>
                        <a:spcAft>
                          <a:spcPts val="0"/>
                        </a:spcAft>
                        <a:buFont typeface="Symbol" panose="05050102010706020507" pitchFamily="18" charset="2"/>
                        <a:buChar char=""/>
                      </a:pPr>
                      <a:r>
                        <a:rPr lang="da-DK" sz="1000" dirty="0">
                          <a:effectLst/>
                        </a:rPr>
                        <a:t>It-/digitaliseringsmedarbejder</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342900" lvl="0" indent="-342900" algn="l" hangingPunct="0">
                        <a:lnSpc>
                          <a:spcPts val="1600"/>
                        </a:lnSpc>
                        <a:spcAft>
                          <a:spcPts val="0"/>
                        </a:spcAft>
                        <a:buFont typeface="Symbol" panose="05050102010706020507" pitchFamily="18" charset="2"/>
                        <a:buChar char=""/>
                      </a:pPr>
                      <a:endParaRPr lang="da-DK" sz="1000" dirty="0">
                        <a:effectLst/>
                      </a:endParaRPr>
                    </a:p>
                    <a:p>
                      <a:pPr marL="342900" lvl="0" indent="-342900" algn="l" hangingPunct="0">
                        <a:lnSpc>
                          <a:spcPts val="1600"/>
                        </a:lnSpc>
                        <a:spcAft>
                          <a:spcPts val="0"/>
                        </a:spcAft>
                        <a:buFont typeface="Symbol" panose="05050102010706020507" pitchFamily="18" charset="2"/>
                        <a:buChar char=""/>
                      </a:pPr>
                      <a:r>
                        <a:rPr lang="da-DK" sz="1000" dirty="0">
                          <a:effectLst/>
                        </a:rPr>
                        <a:t>Ledere, brugere og superbrugere fra løsningens forretningsområde.</a:t>
                      </a:r>
                    </a:p>
                    <a:p>
                      <a:pPr marL="342900" lvl="0" indent="-342900" algn="l" hangingPunct="0">
                        <a:lnSpc>
                          <a:spcPts val="1600"/>
                        </a:lnSpc>
                        <a:spcAft>
                          <a:spcPts val="0"/>
                        </a:spcAft>
                        <a:buFont typeface="Symbol" panose="05050102010706020507" pitchFamily="18" charset="2"/>
                        <a:buChar char=""/>
                      </a:pPr>
                      <a:r>
                        <a:rPr lang="da-DK" sz="1000" dirty="0">
                          <a:effectLst/>
                        </a:rPr>
                        <a:t>Topleder med ansvar for </a:t>
                      </a:r>
                      <a:r>
                        <a:rPr lang="da-DK" sz="1000" dirty="0" err="1">
                          <a:effectLst/>
                        </a:rPr>
                        <a:t>gevinstreallisering</a:t>
                      </a:r>
                      <a:endParaRPr lang="da-DK" sz="1000" dirty="0">
                        <a:effectLst/>
                      </a:endParaRPr>
                    </a:p>
                    <a:p>
                      <a:pPr algn="l">
                        <a:lnSpc>
                          <a:spcPts val="1600"/>
                        </a:lnSpc>
                        <a:spcAft>
                          <a:spcPts val="600"/>
                        </a:spcAft>
                      </a:pPr>
                      <a:r>
                        <a:rPr lang="da-DK" sz="1000" dirty="0">
                          <a:effectLst/>
                        </a:rPr>
                        <a:t> </a:t>
                      </a:r>
                      <a:endParaRPr lang="da-DK" sz="10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6" name="Pladsholder til slidenummer 5"/>
          <p:cNvSpPr>
            <a:spLocks noGrp="1"/>
          </p:cNvSpPr>
          <p:nvPr>
            <p:ph type="sldNum" sz="quarter" idx="12"/>
          </p:nvPr>
        </p:nvSpPr>
        <p:spPr/>
        <p:txBody>
          <a:bodyPr/>
          <a:lstStyle/>
          <a:p>
            <a:fld id="{74E22A33-96DC-4C2E-AB13-0BE35979BFC0}" type="slidenum">
              <a:rPr lang="en-US" smtClean="0"/>
              <a:t>12</a:t>
            </a:fld>
            <a:endParaRPr lang="en-US" dirty="0"/>
          </a:p>
        </p:txBody>
      </p:sp>
    </p:spTree>
    <p:extLst>
      <p:ext uri="{BB962C8B-B14F-4D97-AF65-F5344CB8AC3E}">
        <p14:creationId xmlns:p14="http://schemas.microsoft.com/office/powerpoint/2010/main" val="721407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solidFill>
                  <a:srgbClr val="C00000"/>
                </a:solidFill>
              </a:rPr>
              <a:t>Implementeringsmodellen</a:t>
            </a:r>
            <a:br>
              <a:rPr lang="da-DK" dirty="0"/>
            </a:br>
            <a:r>
              <a:rPr lang="da-DK" dirty="0"/>
              <a:t>Temaer</a:t>
            </a:r>
          </a:p>
        </p:txBody>
      </p:sp>
      <p:sp>
        <p:nvSpPr>
          <p:cNvPr id="3" name="Pladsholder til indhold 2"/>
          <p:cNvSpPr>
            <a:spLocks noGrp="1"/>
          </p:cNvSpPr>
          <p:nvPr>
            <p:ph idx="1"/>
          </p:nvPr>
        </p:nvSpPr>
        <p:spPr>
          <a:xfrm>
            <a:off x="623999" y="1584001"/>
            <a:ext cx="10895999" cy="2251152"/>
          </a:xfrm>
        </p:spPr>
        <p:txBody>
          <a:bodyPr/>
          <a:lstStyle/>
          <a:p>
            <a:pPr marL="342900" indent="-342900">
              <a:buFont typeface="Arial" panose="020B0604020202020204" pitchFamily="34" charset="0"/>
              <a:buChar char="•"/>
            </a:pPr>
            <a:r>
              <a:rPr lang="da-DK" dirty="0"/>
              <a:t>Temaerne er samlekategorier for de kommunevendte opgaver (KLIK-opgaver), som kommunerne kan/skal udføre for succesfuldt at implementere fælleskommunale it-løsninger</a:t>
            </a:r>
          </a:p>
          <a:p>
            <a:pPr marL="342900" indent="-342900">
              <a:buFont typeface="Arial" panose="020B0604020202020204" pitchFamily="34" charset="0"/>
              <a:buChar char="•"/>
            </a:pPr>
            <a:r>
              <a:rPr lang="da-DK" dirty="0"/>
              <a:t>Temaernes navngivning afspejler, hvad kommunen opnår ved at løse opgaver indenfor temaet</a:t>
            </a:r>
          </a:p>
          <a:p>
            <a:pPr marL="342900" indent="-342900">
              <a:buFont typeface="Arial" panose="020B0604020202020204" pitchFamily="34" charset="0"/>
              <a:buChar char="•"/>
            </a:pPr>
            <a:r>
              <a:rPr lang="da-DK" dirty="0"/>
              <a:t>Temaernes fokus, omfang og varighed varierer fra projekt til projekt</a:t>
            </a:r>
          </a:p>
          <a:p>
            <a:pPr marL="342900" indent="-342900">
              <a:buFont typeface="Arial" panose="020B0604020202020204" pitchFamily="34" charset="0"/>
              <a:buChar char="•"/>
            </a:pPr>
            <a:endParaRPr lang="da-DK" dirty="0"/>
          </a:p>
          <a:p>
            <a:endParaRPr lang="da-DK" dirty="0"/>
          </a:p>
          <a:p>
            <a:pPr marL="342900" indent="-342900">
              <a:buFont typeface="Arial" panose="020B0604020202020204" pitchFamily="34" charset="0"/>
              <a:buChar char="•"/>
            </a:pPr>
            <a:endParaRPr lang="da-DK" dirty="0"/>
          </a:p>
        </p:txBody>
      </p:sp>
      <p:sp>
        <p:nvSpPr>
          <p:cNvPr id="4" name="Pladsholder til slidenummer 3"/>
          <p:cNvSpPr>
            <a:spLocks noGrp="1"/>
          </p:cNvSpPr>
          <p:nvPr>
            <p:ph type="sldNum" sz="quarter" idx="12"/>
          </p:nvPr>
        </p:nvSpPr>
        <p:spPr/>
        <p:txBody>
          <a:bodyPr/>
          <a:lstStyle/>
          <a:p>
            <a:fld id="{74E22A33-96DC-4C2E-AB13-0BE35979BFC0}" type="slidenum">
              <a:rPr lang="en-US" smtClean="0"/>
              <a:t>13</a:t>
            </a:fld>
            <a:endParaRPr lang="en-US" dirty="0"/>
          </a:p>
        </p:txBody>
      </p:sp>
    </p:spTree>
    <p:extLst>
      <p:ext uri="{BB962C8B-B14F-4D97-AF65-F5344CB8AC3E}">
        <p14:creationId xmlns:p14="http://schemas.microsoft.com/office/powerpoint/2010/main" val="3526806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9" name="Lige forbindelse 78"/>
          <p:cNvCxnSpPr/>
          <p:nvPr/>
        </p:nvCxnSpPr>
        <p:spPr>
          <a:xfrm>
            <a:off x="9530515" y="872239"/>
            <a:ext cx="0" cy="5882919"/>
          </a:xfrm>
          <a:prstGeom prst="line">
            <a:avLst/>
          </a:prstGeom>
          <a:ln w="127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78" name="Lige forbindelse 77"/>
          <p:cNvCxnSpPr/>
          <p:nvPr/>
        </p:nvCxnSpPr>
        <p:spPr>
          <a:xfrm>
            <a:off x="7487696" y="852783"/>
            <a:ext cx="0" cy="5882919"/>
          </a:xfrm>
          <a:prstGeom prst="line">
            <a:avLst/>
          </a:prstGeom>
          <a:ln w="127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77" name="Lige forbindelse 76"/>
          <p:cNvCxnSpPr/>
          <p:nvPr/>
        </p:nvCxnSpPr>
        <p:spPr>
          <a:xfrm>
            <a:off x="4679636" y="836575"/>
            <a:ext cx="0" cy="5882919"/>
          </a:xfrm>
          <a:prstGeom prst="line">
            <a:avLst/>
          </a:prstGeom>
          <a:ln w="127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graphicFrame>
        <p:nvGraphicFramePr>
          <p:cNvPr id="46" name="Objekt 45"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16" imgH="216" progId="TCLayout.ActiveDocument.1">
                  <p:embed/>
                </p:oleObj>
              </mc:Choice>
              <mc:Fallback>
                <p:oleObj name="think-cell Slide" r:id="rId3" imgW="216" imgH="216" progId="TCLayout.ActiveDocument.1">
                  <p:embed/>
                  <p:pic>
                    <p:nvPicPr>
                      <p:cNvPr id="46" name="Objekt 45" hidden="1"/>
                      <p:cNvPicPr/>
                      <p:nvPr/>
                    </p:nvPicPr>
                    <p:blipFill>
                      <a:blip r:embed="rId4"/>
                      <a:stretch>
                        <a:fillRect/>
                      </a:stretch>
                    </p:blipFill>
                    <p:spPr>
                      <a:xfrm>
                        <a:off x="1588" y="1588"/>
                        <a:ext cx="1587" cy="1587"/>
                      </a:xfrm>
                      <a:prstGeom prst="rect">
                        <a:avLst/>
                      </a:prstGeom>
                    </p:spPr>
                  </p:pic>
                </p:oleObj>
              </mc:Fallback>
            </mc:AlternateContent>
          </a:graphicData>
        </a:graphic>
      </p:graphicFrame>
      <p:grpSp>
        <p:nvGrpSpPr>
          <p:cNvPr id="12" name="Gruppe 11"/>
          <p:cNvGrpSpPr/>
          <p:nvPr/>
        </p:nvGrpSpPr>
        <p:grpSpPr>
          <a:xfrm>
            <a:off x="2701143" y="1231888"/>
            <a:ext cx="8784858" cy="767748"/>
            <a:chOff x="623390" y="1593712"/>
            <a:chExt cx="10576193" cy="777986"/>
          </a:xfrm>
        </p:grpSpPr>
        <p:sp>
          <p:nvSpPr>
            <p:cNvPr id="4" name="Rektangel 3"/>
            <p:cNvSpPr/>
            <p:nvPr/>
          </p:nvSpPr>
          <p:spPr>
            <a:xfrm>
              <a:off x="623390" y="1599640"/>
              <a:ext cx="230463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chemeClr val="tx1"/>
                  </a:solidFill>
                  <a:latin typeface="Trebuchet MS" panose="020B0603020202020204" pitchFamily="34" charset="0"/>
                </a:rPr>
                <a:t>Fase 1 </a:t>
              </a:r>
            </a:p>
            <a:p>
              <a:pPr algn="ctr"/>
              <a:r>
                <a:rPr lang="da-DK" sz="1600" b="1" dirty="0">
                  <a:solidFill>
                    <a:schemeClr val="tx1"/>
                  </a:solidFill>
                  <a:latin typeface="Trebuchet MS" panose="020B0603020202020204" pitchFamily="34" charset="0"/>
                </a:rPr>
                <a:t>Opstart</a:t>
              </a:r>
            </a:p>
          </p:txBody>
        </p:sp>
        <p:sp>
          <p:nvSpPr>
            <p:cNvPr id="5" name="Rektangel 4"/>
            <p:cNvSpPr/>
            <p:nvPr/>
          </p:nvSpPr>
          <p:spPr>
            <a:xfrm>
              <a:off x="3077652" y="1599640"/>
              <a:ext cx="3246922"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chemeClr val="tx1"/>
                  </a:solidFill>
                  <a:latin typeface="Trebuchet MS" panose="020B0603020202020204" pitchFamily="34" charset="0"/>
                </a:rPr>
                <a:t>Fase 2 </a:t>
              </a:r>
            </a:p>
            <a:p>
              <a:pPr algn="ctr"/>
              <a:r>
                <a:rPr lang="da-DK" sz="1600" b="1" dirty="0">
                  <a:solidFill>
                    <a:schemeClr val="tx1"/>
                  </a:solidFill>
                  <a:latin typeface="Trebuchet MS" panose="020B0603020202020204" pitchFamily="34" charset="0"/>
                </a:rPr>
                <a:t>Forberedelse</a:t>
              </a:r>
            </a:p>
          </p:txBody>
        </p:sp>
        <p:sp>
          <p:nvSpPr>
            <p:cNvPr id="6" name="Rektangel 5"/>
            <p:cNvSpPr/>
            <p:nvPr/>
          </p:nvSpPr>
          <p:spPr>
            <a:xfrm>
              <a:off x="6444462" y="1599640"/>
              <a:ext cx="2339484"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chemeClr val="bg1"/>
                  </a:solidFill>
                  <a:latin typeface="Trebuchet MS" panose="020B0603020202020204" pitchFamily="34" charset="0"/>
                </a:rPr>
                <a:t>Fase 3 </a:t>
              </a:r>
            </a:p>
            <a:p>
              <a:pPr algn="ctr"/>
              <a:r>
                <a:rPr lang="da-DK" sz="1600" b="1" dirty="0">
                  <a:solidFill>
                    <a:schemeClr val="bg1"/>
                  </a:solidFill>
                  <a:latin typeface="Trebuchet MS" panose="020B0603020202020204" pitchFamily="34" charset="0"/>
                </a:rPr>
                <a:t>Ibrugtagning</a:t>
              </a:r>
            </a:p>
          </p:txBody>
        </p:sp>
        <p:sp>
          <p:nvSpPr>
            <p:cNvPr id="7" name="Pentagon 6"/>
            <p:cNvSpPr/>
            <p:nvPr/>
          </p:nvSpPr>
          <p:spPr>
            <a:xfrm>
              <a:off x="8906756" y="1593712"/>
              <a:ext cx="2292827"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b="1" dirty="0">
                  <a:solidFill>
                    <a:schemeClr val="bg1"/>
                  </a:solidFill>
                  <a:latin typeface="Trebuchet MS" panose="020B0603020202020204" pitchFamily="34" charset="0"/>
                </a:rPr>
                <a:t>Fase 4 </a:t>
              </a:r>
            </a:p>
            <a:p>
              <a:pPr algn="ctr"/>
              <a:r>
                <a:rPr lang="da-DK" sz="1600" b="1" dirty="0">
                  <a:solidFill>
                    <a:schemeClr val="bg1"/>
                  </a:solidFill>
                  <a:latin typeface="Trebuchet MS" panose="020B0603020202020204" pitchFamily="34" charset="0"/>
                </a:rPr>
                <a:t>Forankring</a:t>
              </a:r>
              <a:endParaRPr lang="da-DK" sz="1600" b="1" dirty="0">
                <a:latin typeface="Trebuchet MS" panose="020B0603020202020204" pitchFamily="34" charset="0"/>
              </a:endParaRPr>
            </a:p>
          </p:txBody>
        </p:sp>
        <p:sp>
          <p:nvSpPr>
            <p:cNvPr id="8" name="Højre-venstrepil 7"/>
            <p:cNvSpPr/>
            <p:nvPr/>
          </p:nvSpPr>
          <p:spPr>
            <a:xfrm>
              <a:off x="2434461" y="1762562"/>
              <a:ext cx="1156704" cy="464018"/>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700" dirty="0">
                  <a:solidFill>
                    <a:schemeClr val="tx1"/>
                  </a:solidFill>
                  <a:latin typeface="Trebuchet MS" panose="020B0603020202020204" pitchFamily="34" charset="0"/>
                </a:rPr>
                <a:t>Faseovergang</a:t>
              </a:r>
            </a:p>
          </p:txBody>
        </p:sp>
        <p:sp>
          <p:nvSpPr>
            <p:cNvPr id="9" name="Højre-venstrepil 8"/>
            <p:cNvSpPr/>
            <p:nvPr/>
          </p:nvSpPr>
          <p:spPr>
            <a:xfrm>
              <a:off x="5766208" y="1753660"/>
              <a:ext cx="1164823" cy="464018"/>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700" dirty="0">
                  <a:solidFill>
                    <a:schemeClr val="tx1"/>
                  </a:solidFill>
                  <a:latin typeface="Trebuchet MS" panose="020B0603020202020204" pitchFamily="34" charset="0"/>
                </a:rPr>
                <a:t>Faseovergang</a:t>
              </a:r>
            </a:p>
          </p:txBody>
        </p:sp>
        <p:sp>
          <p:nvSpPr>
            <p:cNvPr id="10" name="Højre-venstrepil 9"/>
            <p:cNvSpPr/>
            <p:nvPr/>
          </p:nvSpPr>
          <p:spPr>
            <a:xfrm>
              <a:off x="8260772" y="1753381"/>
              <a:ext cx="1145758" cy="464018"/>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700" dirty="0">
                  <a:solidFill>
                    <a:schemeClr val="tx1"/>
                  </a:solidFill>
                  <a:latin typeface="Trebuchet MS" panose="020B0603020202020204" pitchFamily="34" charset="0"/>
                </a:rPr>
                <a:t>Faseovergang</a:t>
              </a:r>
            </a:p>
          </p:txBody>
        </p:sp>
      </p:grpSp>
      <p:sp>
        <p:nvSpPr>
          <p:cNvPr id="15" name="Tekstfelt 14"/>
          <p:cNvSpPr txBox="1"/>
          <p:nvPr/>
        </p:nvSpPr>
        <p:spPr>
          <a:xfrm flipH="1">
            <a:off x="1100052" y="2164906"/>
            <a:ext cx="1745673" cy="523220"/>
          </a:xfrm>
          <a:prstGeom prst="rect">
            <a:avLst/>
          </a:prstGeom>
          <a:noFill/>
        </p:spPr>
        <p:txBody>
          <a:bodyPr wrap="square" rtlCol="0">
            <a:spAutoFit/>
          </a:bodyPr>
          <a:lstStyle/>
          <a:p>
            <a:r>
              <a:rPr lang="da-DK" sz="1400" dirty="0">
                <a:latin typeface="Trebuchet MS" panose="020B0603020202020204" pitchFamily="34" charset="0"/>
              </a:rPr>
              <a:t>Projektstyring og ledelse</a:t>
            </a:r>
          </a:p>
        </p:txBody>
      </p:sp>
      <p:sp>
        <p:nvSpPr>
          <p:cNvPr id="19" name="Tekstfelt 18"/>
          <p:cNvSpPr txBox="1"/>
          <p:nvPr/>
        </p:nvSpPr>
        <p:spPr>
          <a:xfrm flipH="1">
            <a:off x="1100054" y="2822106"/>
            <a:ext cx="1745673" cy="523220"/>
          </a:xfrm>
          <a:prstGeom prst="rect">
            <a:avLst/>
          </a:prstGeom>
          <a:noFill/>
        </p:spPr>
        <p:txBody>
          <a:bodyPr wrap="square" rtlCol="0">
            <a:spAutoFit/>
          </a:bodyPr>
          <a:lstStyle/>
          <a:p>
            <a:r>
              <a:rPr lang="da-DK" sz="1400" dirty="0">
                <a:latin typeface="Trebuchet MS" panose="020B0603020202020204" pitchFamily="34" charset="0"/>
              </a:rPr>
              <a:t>Gevinster </a:t>
            </a:r>
          </a:p>
          <a:p>
            <a:r>
              <a:rPr lang="da-DK" sz="1400" dirty="0">
                <a:latin typeface="Trebuchet MS" panose="020B0603020202020204" pitchFamily="34" charset="0"/>
              </a:rPr>
              <a:t>og værdier</a:t>
            </a:r>
          </a:p>
        </p:txBody>
      </p:sp>
      <p:sp>
        <p:nvSpPr>
          <p:cNvPr id="20" name="Tekstfelt 19"/>
          <p:cNvSpPr txBox="1"/>
          <p:nvPr/>
        </p:nvSpPr>
        <p:spPr>
          <a:xfrm flipH="1">
            <a:off x="1100053" y="3473497"/>
            <a:ext cx="1745673" cy="523220"/>
          </a:xfrm>
          <a:prstGeom prst="rect">
            <a:avLst/>
          </a:prstGeom>
          <a:noFill/>
        </p:spPr>
        <p:txBody>
          <a:bodyPr wrap="square" rtlCol="0">
            <a:spAutoFit/>
          </a:bodyPr>
          <a:lstStyle/>
          <a:p>
            <a:r>
              <a:rPr lang="da-DK" sz="1400" dirty="0">
                <a:latin typeface="Trebuchet MS" panose="020B0603020202020204" pitchFamily="34" charset="0"/>
              </a:rPr>
              <a:t>Viden og færdigheder</a:t>
            </a:r>
          </a:p>
        </p:txBody>
      </p:sp>
      <p:sp>
        <p:nvSpPr>
          <p:cNvPr id="22" name="Tekstfelt 21"/>
          <p:cNvSpPr txBox="1"/>
          <p:nvPr/>
        </p:nvSpPr>
        <p:spPr>
          <a:xfrm flipH="1">
            <a:off x="1107831" y="4120695"/>
            <a:ext cx="1990930" cy="523220"/>
          </a:xfrm>
          <a:prstGeom prst="rect">
            <a:avLst/>
          </a:prstGeom>
          <a:noFill/>
        </p:spPr>
        <p:txBody>
          <a:bodyPr wrap="square" rtlCol="0">
            <a:spAutoFit/>
          </a:bodyPr>
          <a:lstStyle/>
          <a:p>
            <a:r>
              <a:rPr lang="da-DK" sz="1400" dirty="0">
                <a:latin typeface="Trebuchet MS" panose="020B0603020202020204" pitchFamily="34" charset="0"/>
              </a:rPr>
              <a:t>Organisering og arbejdsgange</a:t>
            </a:r>
          </a:p>
        </p:txBody>
      </p:sp>
      <p:sp>
        <p:nvSpPr>
          <p:cNvPr id="23" name="Tekstfelt 22"/>
          <p:cNvSpPr txBox="1"/>
          <p:nvPr/>
        </p:nvSpPr>
        <p:spPr>
          <a:xfrm flipH="1">
            <a:off x="1107062" y="4875714"/>
            <a:ext cx="1951349" cy="307777"/>
          </a:xfrm>
          <a:prstGeom prst="rect">
            <a:avLst/>
          </a:prstGeom>
          <a:noFill/>
        </p:spPr>
        <p:txBody>
          <a:bodyPr wrap="square" rtlCol="0">
            <a:spAutoFit/>
          </a:bodyPr>
          <a:lstStyle/>
          <a:p>
            <a:r>
              <a:rPr lang="da-DK" sz="1400" dirty="0">
                <a:latin typeface="Trebuchet MS" panose="020B0603020202020204" pitchFamily="34" charset="0"/>
              </a:rPr>
              <a:t>Ud-/Indfasning</a:t>
            </a:r>
          </a:p>
        </p:txBody>
      </p:sp>
      <p:sp>
        <p:nvSpPr>
          <p:cNvPr id="24" name="Tekstfelt 23"/>
          <p:cNvSpPr txBox="1"/>
          <p:nvPr/>
        </p:nvSpPr>
        <p:spPr>
          <a:xfrm flipH="1">
            <a:off x="1127316" y="5436547"/>
            <a:ext cx="1745673" cy="523220"/>
          </a:xfrm>
          <a:prstGeom prst="rect">
            <a:avLst/>
          </a:prstGeom>
          <a:noFill/>
        </p:spPr>
        <p:txBody>
          <a:bodyPr wrap="square" rtlCol="0">
            <a:spAutoFit/>
          </a:bodyPr>
          <a:lstStyle/>
          <a:p>
            <a:r>
              <a:rPr lang="da-DK" sz="1400" dirty="0">
                <a:latin typeface="Trebuchet MS" panose="020B0603020202020204" pitchFamily="34" charset="0"/>
              </a:rPr>
              <a:t>It-miljø og -infrastruktur</a:t>
            </a:r>
          </a:p>
        </p:txBody>
      </p:sp>
      <p:sp>
        <p:nvSpPr>
          <p:cNvPr id="25" name="Tekstfelt 24"/>
          <p:cNvSpPr txBox="1"/>
          <p:nvPr/>
        </p:nvSpPr>
        <p:spPr>
          <a:xfrm flipH="1">
            <a:off x="1127316" y="6093628"/>
            <a:ext cx="1745673" cy="523220"/>
          </a:xfrm>
          <a:prstGeom prst="rect">
            <a:avLst/>
          </a:prstGeom>
          <a:noFill/>
        </p:spPr>
        <p:txBody>
          <a:bodyPr wrap="square" rtlCol="0">
            <a:spAutoFit/>
          </a:bodyPr>
          <a:lstStyle/>
          <a:p>
            <a:r>
              <a:rPr lang="da-DK" sz="1400" dirty="0">
                <a:latin typeface="Trebuchet MS" panose="020B0603020202020204" pitchFamily="34" charset="0"/>
              </a:rPr>
              <a:t>It-sikkerhed og aftaler</a:t>
            </a:r>
          </a:p>
        </p:txBody>
      </p:sp>
      <p:sp>
        <p:nvSpPr>
          <p:cNvPr id="26" name="Rektangel 25"/>
          <p:cNvSpPr/>
          <p:nvPr/>
        </p:nvSpPr>
        <p:spPr>
          <a:xfrm>
            <a:off x="550555" y="2164906"/>
            <a:ext cx="549497" cy="445194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a:r>
              <a:rPr lang="da-DK" sz="1600" dirty="0">
                <a:latin typeface="Trebuchet MS" panose="020B0603020202020204" pitchFamily="34" charset="0"/>
              </a:rPr>
              <a:t>IMPLEMENTERINGSMODELLENS</a:t>
            </a:r>
            <a:r>
              <a:rPr lang="da-DK" sz="1600" b="1" dirty="0">
                <a:latin typeface="Trebuchet MS" panose="020B0603020202020204" pitchFamily="34" charset="0"/>
              </a:rPr>
              <a:t> TEMAER</a:t>
            </a:r>
          </a:p>
        </p:txBody>
      </p:sp>
      <p:sp>
        <p:nvSpPr>
          <p:cNvPr id="28" name="Ellipse 27"/>
          <p:cNvSpPr/>
          <p:nvPr/>
        </p:nvSpPr>
        <p:spPr>
          <a:xfrm>
            <a:off x="933219" y="2880340"/>
            <a:ext cx="230909" cy="214109"/>
          </a:xfrm>
          <a:prstGeom prst="ellipse">
            <a:avLst/>
          </a:prstGeom>
          <a:solidFill>
            <a:schemeClr val="accent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9" name="Ellipse 28"/>
          <p:cNvSpPr/>
          <p:nvPr/>
        </p:nvSpPr>
        <p:spPr>
          <a:xfrm>
            <a:off x="933218" y="3537540"/>
            <a:ext cx="230909" cy="214109"/>
          </a:xfrm>
          <a:prstGeom prst="ellipse">
            <a:avLst/>
          </a:prstGeom>
          <a:solidFill>
            <a:schemeClr val="accent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0" name="Ellipse 29"/>
          <p:cNvSpPr/>
          <p:nvPr/>
        </p:nvSpPr>
        <p:spPr>
          <a:xfrm>
            <a:off x="933218" y="4185248"/>
            <a:ext cx="230909" cy="214109"/>
          </a:xfrm>
          <a:prstGeom prst="ellipse">
            <a:avLst/>
          </a:prstGeom>
          <a:solidFill>
            <a:schemeClr val="accent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1" name="Ellipse 30"/>
          <p:cNvSpPr/>
          <p:nvPr/>
        </p:nvSpPr>
        <p:spPr>
          <a:xfrm>
            <a:off x="943029" y="4943041"/>
            <a:ext cx="230909" cy="214109"/>
          </a:xfrm>
          <a:prstGeom prst="ellipse">
            <a:avLst/>
          </a:prstGeom>
          <a:solidFill>
            <a:schemeClr val="bg2">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2" name="Ellipse 31"/>
          <p:cNvSpPr/>
          <p:nvPr/>
        </p:nvSpPr>
        <p:spPr>
          <a:xfrm>
            <a:off x="933218" y="5486787"/>
            <a:ext cx="230909" cy="214109"/>
          </a:xfrm>
          <a:prstGeom prst="ellipse">
            <a:avLst/>
          </a:prstGeom>
          <a:solidFill>
            <a:schemeClr val="accent2">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3" name="Ellipse 32"/>
          <p:cNvSpPr/>
          <p:nvPr/>
        </p:nvSpPr>
        <p:spPr>
          <a:xfrm>
            <a:off x="928601" y="6129052"/>
            <a:ext cx="230909" cy="214109"/>
          </a:xfrm>
          <a:prstGeom prst="ellipse">
            <a:avLst/>
          </a:prstGeom>
          <a:solidFill>
            <a:schemeClr val="accent2">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5" name="Afrundet rektangel 34"/>
          <p:cNvSpPr/>
          <p:nvPr/>
        </p:nvSpPr>
        <p:spPr>
          <a:xfrm>
            <a:off x="2701144" y="2229793"/>
            <a:ext cx="6769292" cy="45549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6" name="Afrundet rektangel 35"/>
          <p:cNvSpPr/>
          <p:nvPr/>
        </p:nvSpPr>
        <p:spPr>
          <a:xfrm>
            <a:off x="2721381" y="2874426"/>
            <a:ext cx="4691623" cy="4554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37" name="Afrundet rektangel 36"/>
          <p:cNvSpPr/>
          <p:nvPr/>
        </p:nvSpPr>
        <p:spPr>
          <a:xfrm>
            <a:off x="9634221" y="2860720"/>
            <a:ext cx="1571344" cy="4554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38" name="Afrundet rektangel 37"/>
          <p:cNvSpPr/>
          <p:nvPr/>
        </p:nvSpPr>
        <p:spPr>
          <a:xfrm>
            <a:off x="4810441" y="3502514"/>
            <a:ext cx="5603066" cy="4554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39" name="Afrundet rektangel 38"/>
          <p:cNvSpPr/>
          <p:nvPr/>
        </p:nvSpPr>
        <p:spPr>
          <a:xfrm>
            <a:off x="4810441" y="4146022"/>
            <a:ext cx="5603066" cy="4554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40" name="Afrundet rektangel 39"/>
          <p:cNvSpPr/>
          <p:nvPr/>
        </p:nvSpPr>
        <p:spPr>
          <a:xfrm>
            <a:off x="4806319" y="4796801"/>
            <a:ext cx="4659993" cy="455494"/>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41" name="Afrundet rektangel 40"/>
          <p:cNvSpPr/>
          <p:nvPr/>
        </p:nvSpPr>
        <p:spPr>
          <a:xfrm>
            <a:off x="4810441" y="5440187"/>
            <a:ext cx="2642417" cy="45549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44" name="Afrundet rektangel 43"/>
          <p:cNvSpPr/>
          <p:nvPr/>
        </p:nvSpPr>
        <p:spPr>
          <a:xfrm>
            <a:off x="4810441" y="6051956"/>
            <a:ext cx="2642417" cy="45549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latin typeface="Trebuchet MS" panose="020B0603020202020204" pitchFamily="34" charset="0"/>
              </a:rPr>
              <a:t>         </a:t>
            </a:r>
          </a:p>
        </p:txBody>
      </p:sp>
      <p:sp>
        <p:nvSpPr>
          <p:cNvPr id="27" name="Ellipse 26"/>
          <p:cNvSpPr/>
          <p:nvPr/>
        </p:nvSpPr>
        <p:spPr>
          <a:xfrm>
            <a:off x="933220" y="2232632"/>
            <a:ext cx="230909" cy="214109"/>
          </a:xfrm>
          <a:prstGeom prst="ellipse">
            <a:avLst/>
          </a:prstGeom>
          <a:solidFill>
            <a:schemeClr val="accent2">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7" name="Rektangel 66"/>
          <p:cNvSpPr/>
          <p:nvPr/>
        </p:nvSpPr>
        <p:spPr>
          <a:xfrm>
            <a:off x="2657305" y="967360"/>
            <a:ext cx="8879699" cy="5752134"/>
          </a:xfrm>
          <a:prstGeom prst="rect">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81" name="Titel 1"/>
          <p:cNvSpPr>
            <a:spLocks noGrp="1"/>
          </p:cNvSpPr>
          <p:nvPr>
            <p:ph type="title"/>
          </p:nvPr>
        </p:nvSpPr>
        <p:spPr>
          <a:xfrm>
            <a:off x="550554" y="207828"/>
            <a:ext cx="10986449" cy="841638"/>
          </a:xfrm>
        </p:spPr>
        <p:txBody>
          <a:bodyPr/>
          <a:lstStyle/>
          <a:p>
            <a:r>
              <a:rPr lang="da-DK" dirty="0" err="1"/>
              <a:t>KOMBITs</a:t>
            </a:r>
            <a:r>
              <a:rPr lang="da-DK" dirty="0"/>
              <a:t> </a:t>
            </a:r>
            <a:r>
              <a:rPr lang="da-DK" dirty="0">
                <a:solidFill>
                  <a:srgbClr val="C00000"/>
                </a:solidFill>
              </a:rPr>
              <a:t>implementeringsmodel</a:t>
            </a:r>
          </a:p>
        </p:txBody>
      </p:sp>
      <p:sp>
        <p:nvSpPr>
          <p:cNvPr id="85" name="Pladsholder til slidenummer 84"/>
          <p:cNvSpPr>
            <a:spLocks noGrp="1"/>
          </p:cNvSpPr>
          <p:nvPr>
            <p:ph type="sldNum" sz="quarter" idx="12"/>
          </p:nvPr>
        </p:nvSpPr>
        <p:spPr>
          <a:xfrm>
            <a:off x="172960" y="6395158"/>
            <a:ext cx="477857" cy="360000"/>
          </a:xfrm>
        </p:spPr>
        <p:txBody>
          <a:bodyPr/>
          <a:lstStyle/>
          <a:p>
            <a:fld id="{74E22A33-96DC-4C2E-AB13-0BE35979BFC0}" type="slidenum">
              <a:rPr lang="en-US" smtClean="0"/>
              <a:t>14</a:t>
            </a:fld>
            <a:endParaRPr lang="en-US" dirty="0"/>
          </a:p>
        </p:txBody>
      </p:sp>
      <p:sp>
        <p:nvSpPr>
          <p:cNvPr id="57" name="Rektangel 56"/>
          <p:cNvSpPr/>
          <p:nvPr/>
        </p:nvSpPr>
        <p:spPr>
          <a:xfrm>
            <a:off x="2705499" y="614088"/>
            <a:ext cx="8789672" cy="516490"/>
          </a:xfrm>
          <a:prstGeom prst="rect">
            <a:avLst/>
          </a:prstGeom>
          <a:solidFill>
            <a:srgbClr val="005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latin typeface="Trebuchet MS" panose="020B0603020202020204" pitchFamily="34" charset="0"/>
              </a:rPr>
              <a:t>IMPLEMENTERINGSMODELLENS</a:t>
            </a:r>
            <a:r>
              <a:rPr lang="da-DK" sz="1600" b="1" dirty="0">
                <a:latin typeface="Trebuchet MS" panose="020B0603020202020204" pitchFamily="34" charset="0"/>
              </a:rPr>
              <a:t> FASER</a:t>
            </a:r>
          </a:p>
        </p:txBody>
      </p:sp>
    </p:spTree>
    <p:extLst>
      <p:ext uri="{BB962C8B-B14F-4D97-AF65-F5344CB8AC3E}">
        <p14:creationId xmlns:p14="http://schemas.microsoft.com/office/powerpoint/2010/main" val="2463787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16" imgH="216" progId="TCLayout.ActiveDocument.1">
                  <p:embed/>
                </p:oleObj>
              </mc:Choice>
              <mc:Fallback>
                <p:oleObj name="think-cell Slide" r:id="rId3" imgW="216" imgH="216" progId="TCLayout.ActiveDocument.1">
                  <p:embed/>
                  <p:pic>
                    <p:nvPicPr>
                      <p:cNvPr id="6" name="Objekt 5"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title"/>
          </p:nvPr>
        </p:nvSpPr>
        <p:spPr/>
        <p:txBody>
          <a:bodyPr/>
          <a:lstStyle/>
          <a:p>
            <a:r>
              <a:rPr lang="da-DK" dirty="0">
                <a:solidFill>
                  <a:srgbClr val="C00000"/>
                </a:solidFill>
              </a:rPr>
              <a:t>Implementeringsmodellen</a:t>
            </a:r>
            <a:br>
              <a:rPr lang="da-DK" dirty="0"/>
            </a:br>
            <a:r>
              <a:rPr lang="da-DK" dirty="0"/>
              <a:t>Temaer</a:t>
            </a:r>
          </a:p>
        </p:txBody>
      </p:sp>
      <p:sp>
        <p:nvSpPr>
          <p:cNvPr id="4" name="Pladsholder til slidenummer 3"/>
          <p:cNvSpPr>
            <a:spLocks noGrp="1"/>
          </p:cNvSpPr>
          <p:nvPr>
            <p:ph type="sldNum" sz="quarter" idx="12"/>
          </p:nvPr>
        </p:nvSpPr>
        <p:spPr/>
        <p:txBody>
          <a:bodyPr/>
          <a:lstStyle/>
          <a:p>
            <a:fld id="{74E22A33-96DC-4C2E-AB13-0BE35979BFC0}" type="slidenum">
              <a:rPr lang="en-US" smtClean="0"/>
              <a:t>15</a:t>
            </a:fld>
            <a:endParaRPr lang="en-US" dirty="0"/>
          </a:p>
        </p:txBody>
      </p:sp>
      <p:sp>
        <p:nvSpPr>
          <p:cNvPr id="3" name="Ellipse 2"/>
          <p:cNvSpPr/>
          <p:nvPr/>
        </p:nvSpPr>
        <p:spPr>
          <a:xfrm>
            <a:off x="3899876" y="1735016"/>
            <a:ext cx="3985847" cy="3985847"/>
          </a:xfrm>
          <a:prstGeom prst="ellipse">
            <a:avLst/>
          </a:prstGeom>
          <a:noFill/>
          <a:ln>
            <a:solidFill>
              <a:srgbClr val="0057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 name="Ellipse 6"/>
          <p:cNvSpPr/>
          <p:nvPr/>
        </p:nvSpPr>
        <p:spPr>
          <a:xfrm>
            <a:off x="3301998" y="1128470"/>
            <a:ext cx="5193325" cy="5193325"/>
          </a:xfrm>
          <a:prstGeom prst="ellipse">
            <a:avLst/>
          </a:prstGeom>
          <a:noFill/>
          <a:ln>
            <a:solidFill>
              <a:srgbClr val="0057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8" name="Ellipse 7"/>
          <p:cNvSpPr/>
          <p:nvPr/>
        </p:nvSpPr>
        <p:spPr>
          <a:xfrm>
            <a:off x="5670061" y="3505201"/>
            <a:ext cx="457201" cy="457201"/>
          </a:xfrm>
          <a:prstGeom prst="ellipse">
            <a:avLst/>
          </a:prstGeom>
          <a:solidFill>
            <a:srgbClr val="005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cxnSp>
        <p:nvCxnSpPr>
          <p:cNvPr id="10" name="Lige forbindelse 9"/>
          <p:cNvCxnSpPr>
            <a:stCxn id="8" idx="7"/>
            <a:endCxn id="3" idx="7"/>
          </p:cNvCxnSpPr>
          <p:nvPr/>
        </p:nvCxnSpPr>
        <p:spPr>
          <a:xfrm flipV="1">
            <a:off x="6060306" y="2318730"/>
            <a:ext cx="1241703" cy="1253427"/>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cxnSp>
        <p:nvCxnSpPr>
          <p:cNvPr id="11" name="Lige forbindelse 10"/>
          <p:cNvCxnSpPr>
            <a:stCxn id="8" idx="1"/>
            <a:endCxn id="3" idx="1"/>
          </p:cNvCxnSpPr>
          <p:nvPr/>
        </p:nvCxnSpPr>
        <p:spPr>
          <a:xfrm flipH="1" flipV="1">
            <a:off x="4483590" y="2318730"/>
            <a:ext cx="1253427" cy="1253427"/>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cxnSp>
        <p:nvCxnSpPr>
          <p:cNvPr id="14" name="Lige forbindelse 13"/>
          <p:cNvCxnSpPr>
            <a:stCxn id="8" idx="2"/>
            <a:endCxn id="3" idx="2"/>
          </p:cNvCxnSpPr>
          <p:nvPr/>
        </p:nvCxnSpPr>
        <p:spPr>
          <a:xfrm flipH="1" flipV="1">
            <a:off x="3899876" y="3727940"/>
            <a:ext cx="1770185" cy="5862"/>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cxnSp>
        <p:nvCxnSpPr>
          <p:cNvPr id="17" name="Lige forbindelse 16"/>
          <p:cNvCxnSpPr/>
          <p:nvPr/>
        </p:nvCxnSpPr>
        <p:spPr>
          <a:xfrm flipH="1" flipV="1">
            <a:off x="6121400" y="3724698"/>
            <a:ext cx="1770185" cy="5862"/>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cxnSp>
        <p:nvCxnSpPr>
          <p:cNvPr id="18" name="Lige forbindelse 17"/>
          <p:cNvCxnSpPr>
            <a:stCxn id="3" idx="5"/>
            <a:endCxn id="8" idx="5"/>
          </p:cNvCxnSpPr>
          <p:nvPr/>
        </p:nvCxnSpPr>
        <p:spPr>
          <a:xfrm flipH="1" flipV="1">
            <a:off x="6060306" y="3895446"/>
            <a:ext cx="1241703" cy="1241703"/>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cxnSp>
        <p:nvCxnSpPr>
          <p:cNvPr id="21" name="Lige forbindelse 20"/>
          <p:cNvCxnSpPr>
            <a:stCxn id="3" idx="4"/>
          </p:cNvCxnSpPr>
          <p:nvPr/>
        </p:nvCxnSpPr>
        <p:spPr>
          <a:xfrm flipV="1">
            <a:off x="5892800" y="3962403"/>
            <a:ext cx="0" cy="1758460"/>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cxnSp>
        <p:nvCxnSpPr>
          <p:cNvPr id="24" name="Lige forbindelse 23"/>
          <p:cNvCxnSpPr>
            <a:stCxn id="3" idx="3"/>
            <a:endCxn id="8" idx="3"/>
          </p:cNvCxnSpPr>
          <p:nvPr/>
        </p:nvCxnSpPr>
        <p:spPr>
          <a:xfrm flipV="1">
            <a:off x="4483590" y="3895446"/>
            <a:ext cx="1253427" cy="1241703"/>
          </a:xfrm>
          <a:prstGeom prst="line">
            <a:avLst/>
          </a:prstGeom>
          <a:ln w="19050">
            <a:solidFill>
              <a:srgbClr val="005776"/>
            </a:solidFill>
            <a:tailEnd type="none"/>
          </a:ln>
        </p:spPr>
        <p:style>
          <a:lnRef idx="1">
            <a:schemeClr val="accent1"/>
          </a:lnRef>
          <a:fillRef idx="0">
            <a:schemeClr val="accent1"/>
          </a:fillRef>
          <a:effectRef idx="0">
            <a:schemeClr val="accent1"/>
          </a:effectRef>
          <a:fontRef idx="minor">
            <a:schemeClr val="tx1"/>
          </a:fontRef>
        </p:style>
      </p:cxnSp>
      <p:sp>
        <p:nvSpPr>
          <p:cNvPr id="28" name="Tekstfelt 27"/>
          <p:cNvSpPr txBox="1"/>
          <p:nvPr/>
        </p:nvSpPr>
        <p:spPr>
          <a:xfrm>
            <a:off x="5245850" y="2389276"/>
            <a:ext cx="1258277" cy="276999"/>
          </a:xfrm>
          <a:prstGeom prst="rect">
            <a:avLst/>
          </a:prstGeom>
          <a:noFill/>
        </p:spPr>
        <p:txBody>
          <a:bodyPr wrap="square" rtlCol="0">
            <a:spAutoFit/>
          </a:bodyPr>
          <a:lstStyle/>
          <a:p>
            <a:pPr algn="ctr"/>
            <a:r>
              <a:rPr lang="da-DK" sz="1200" dirty="0">
                <a:latin typeface="Trebuchet MS" panose="020B0603020202020204" pitchFamily="34" charset="0"/>
              </a:rPr>
              <a:t>Ud-/Indfasning</a:t>
            </a:r>
          </a:p>
        </p:txBody>
      </p:sp>
      <p:sp>
        <p:nvSpPr>
          <p:cNvPr id="29" name="Tekstfelt 28"/>
          <p:cNvSpPr txBox="1"/>
          <p:nvPr/>
        </p:nvSpPr>
        <p:spPr>
          <a:xfrm>
            <a:off x="6450551" y="3101388"/>
            <a:ext cx="1258277" cy="461665"/>
          </a:xfrm>
          <a:prstGeom prst="rect">
            <a:avLst/>
          </a:prstGeom>
          <a:noFill/>
        </p:spPr>
        <p:txBody>
          <a:bodyPr wrap="square" rtlCol="0">
            <a:spAutoFit/>
          </a:bodyPr>
          <a:lstStyle/>
          <a:p>
            <a:pPr algn="ctr"/>
            <a:r>
              <a:rPr lang="da-DK" sz="1200" dirty="0">
                <a:latin typeface="Trebuchet MS" panose="020B0603020202020204" pitchFamily="34" charset="0"/>
              </a:rPr>
              <a:t>IT-miljø og </a:t>
            </a:r>
            <a:br>
              <a:rPr lang="da-DK" sz="1200" dirty="0">
                <a:latin typeface="Trebuchet MS" panose="020B0603020202020204" pitchFamily="34" charset="0"/>
              </a:rPr>
            </a:br>
            <a:r>
              <a:rPr lang="da-DK" sz="1200" dirty="0">
                <a:latin typeface="Trebuchet MS" panose="020B0603020202020204" pitchFamily="34" charset="0"/>
              </a:rPr>
              <a:t>IT-infrastruktur</a:t>
            </a:r>
          </a:p>
        </p:txBody>
      </p:sp>
      <p:sp>
        <p:nvSpPr>
          <p:cNvPr id="30" name="Tekstfelt 29"/>
          <p:cNvSpPr txBox="1"/>
          <p:nvPr/>
        </p:nvSpPr>
        <p:spPr>
          <a:xfrm>
            <a:off x="6504127" y="3927542"/>
            <a:ext cx="1258277" cy="461665"/>
          </a:xfrm>
          <a:prstGeom prst="rect">
            <a:avLst/>
          </a:prstGeom>
          <a:noFill/>
        </p:spPr>
        <p:txBody>
          <a:bodyPr wrap="square" rtlCol="0">
            <a:spAutoFit/>
          </a:bodyPr>
          <a:lstStyle/>
          <a:p>
            <a:pPr algn="ctr"/>
            <a:r>
              <a:rPr lang="da-DK" sz="1200" dirty="0">
                <a:latin typeface="Trebuchet MS" panose="020B0603020202020204" pitchFamily="34" charset="0"/>
              </a:rPr>
              <a:t>IT-sikkerhed </a:t>
            </a:r>
            <a:br>
              <a:rPr lang="da-DK" sz="1200" dirty="0">
                <a:latin typeface="Trebuchet MS" panose="020B0603020202020204" pitchFamily="34" charset="0"/>
              </a:rPr>
            </a:br>
            <a:r>
              <a:rPr lang="da-DK" sz="1200" dirty="0">
                <a:latin typeface="Trebuchet MS" panose="020B0603020202020204" pitchFamily="34" charset="0"/>
              </a:rPr>
              <a:t>og aftaler</a:t>
            </a:r>
          </a:p>
        </p:txBody>
      </p:sp>
      <p:sp>
        <p:nvSpPr>
          <p:cNvPr id="31" name="Tekstfelt 30"/>
          <p:cNvSpPr txBox="1"/>
          <p:nvPr/>
        </p:nvSpPr>
        <p:spPr>
          <a:xfrm>
            <a:off x="5892799" y="4655704"/>
            <a:ext cx="1110834" cy="646331"/>
          </a:xfrm>
          <a:prstGeom prst="rect">
            <a:avLst/>
          </a:prstGeom>
          <a:noFill/>
        </p:spPr>
        <p:txBody>
          <a:bodyPr wrap="square" rtlCol="0">
            <a:spAutoFit/>
          </a:bodyPr>
          <a:lstStyle/>
          <a:p>
            <a:pPr algn="ctr"/>
            <a:r>
              <a:rPr lang="da-DK" sz="1200" dirty="0">
                <a:latin typeface="Trebuchet MS" panose="020B0603020202020204" pitchFamily="34" charset="0"/>
              </a:rPr>
              <a:t>Projekt-</a:t>
            </a:r>
            <a:br>
              <a:rPr lang="da-DK" sz="1200" dirty="0">
                <a:latin typeface="Trebuchet MS" panose="020B0603020202020204" pitchFamily="34" charset="0"/>
              </a:rPr>
            </a:br>
            <a:r>
              <a:rPr lang="da-DK" sz="1200" dirty="0">
                <a:latin typeface="Trebuchet MS" panose="020B0603020202020204" pitchFamily="34" charset="0"/>
              </a:rPr>
              <a:t>ledelse og styring</a:t>
            </a:r>
          </a:p>
        </p:txBody>
      </p:sp>
      <p:sp>
        <p:nvSpPr>
          <p:cNvPr id="32" name="Tekstfelt 31"/>
          <p:cNvSpPr txBox="1"/>
          <p:nvPr/>
        </p:nvSpPr>
        <p:spPr>
          <a:xfrm>
            <a:off x="4760129" y="4652462"/>
            <a:ext cx="1158631" cy="646331"/>
          </a:xfrm>
          <a:prstGeom prst="rect">
            <a:avLst/>
          </a:prstGeom>
          <a:noFill/>
        </p:spPr>
        <p:txBody>
          <a:bodyPr wrap="square" rtlCol="0">
            <a:spAutoFit/>
          </a:bodyPr>
          <a:lstStyle/>
          <a:p>
            <a:pPr algn="ctr"/>
            <a:r>
              <a:rPr lang="da-DK" sz="1200" dirty="0">
                <a:latin typeface="Trebuchet MS" panose="020B0603020202020204" pitchFamily="34" charset="0"/>
              </a:rPr>
              <a:t>Organisering og arbejdsgange</a:t>
            </a:r>
          </a:p>
        </p:txBody>
      </p:sp>
      <p:sp>
        <p:nvSpPr>
          <p:cNvPr id="33" name="Tekstfelt 32"/>
          <p:cNvSpPr txBox="1"/>
          <p:nvPr/>
        </p:nvSpPr>
        <p:spPr>
          <a:xfrm>
            <a:off x="4051035" y="3956856"/>
            <a:ext cx="1158631" cy="461665"/>
          </a:xfrm>
          <a:prstGeom prst="rect">
            <a:avLst/>
          </a:prstGeom>
          <a:noFill/>
        </p:spPr>
        <p:txBody>
          <a:bodyPr wrap="square" rtlCol="0">
            <a:spAutoFit/>
          </a:bodyPr>
          <a:lstStyle/>
          <a:p>
            <a:pPr algn="ctr"/>
            <a:r>
              <a:rPr lang="da-DK" sz="1200" dirty="0">
                <a:latin typeface="Trebuchet MS" panose="020B0603020202020204" pitchFamily="34" charset="0"/>
              </a:rPr>
              <a:t>Viden og færdigheder</a:t>
            </a:r>
          </a:p>
        </p:txBody>
      </p:sp>
      <p:sp>
        <p:nvSpPr>
          <p:cNvPr id="34" name="Tekstfelt 33"/>
          <p:cNvSpPr txBox="1"/>
          <p:nvPr/>
        </p:nvSpPr>
        <p:spPr>
          <a:xfrm>
            <a:off x="4047427" y="3101388"/>
            <a:ext cx="1158631" cy="461665"/>
          </a:xfrm>
          <a:prstGeom prst="rect">
            <a:avLst/>
          </a:prstGeom>
          <a:noFill/>
        </p:spPr>
        <p:txBody>
          <a:bodyPr wrap="square" rtlCol="0">
            <a:spAutoFit/>
          </a:bodyPr>
          <a:lstStyle/>
          <a:p>
            <a:pPr algn="ctr"/>
            <a:r>
              <a:rPr lang="da-DK" sz="1200" dirty="0">
                <a:latin typeface="Trebuchet MS" panose="020B0603020202020204" pitchFamily="34" charset="0"/>
              </a:rPr>
              <a:t>Gevinster og værdier</a:t>
            </a:r>
          </a:p>
        </p:txBody>
      </p:sp>
      <p:sp>
        <p:nvSpPr>
          <p:cNvPr id="35" name="Ellipse 34"/>
          <p:cNvSpPr/>
          <p:nvPr/>
        </p:nvSpPr>
        <p:spPr>
          <a:xfrm>
            <a:off x="3376524" y="3663951"/>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6" name="Ellipse 35"/>
          <p:cNvSpPr/>
          <p:nvPr/>
        </p:nvSpPr>
        <p:spPr>
          <a:xfrm>
            <a:off x="3406705" y="3895446"/>
            <a:ext cx="462990" cy="475477"/>
          </a:xfrm>
          <a:prstGeom prst="ellipse">
            <a:avLst/>
          </a:prstGeom>
          <a:solidFill>
            <a:srgbClr val="BDC6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7" name="Ellipse 36"/>
          <p:cNvSpPr/>
          <p:nvPr/>
        </p:nvSpPr>
        <p:spPr>
          <a:xfrm>
            <a:off x="3468365" y="4187688"/>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8" name="Ellipse 37"/>
          <p:cNvSpPr/>
          <p:nvPr/>
        </p:nvSpPr>
        <p:spPr>
          <a:xfrm>
            <a:off x="3584437" y="4479268"/>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39" name="Ellipse 38"/>
          <p:cNvSpPr/>
          <p:nvPr/>
        </p:nvSpPr>
        <p:spPr>
          <a:xfrm>
            <a:off x="3753218" y="4740158"/>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0" name="Ellipse 39"/>
          <p:cNvSpPr/>
          <p:nvPr/>
        </p:nvSpPr>
        <p:spPr>
          <a:xfrm>
            <a:off x="3936848" y="4977896"/>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1" name="Ellipse 40"/>
          <p:cNvSpPr/>
          <p:nvPr/>
        </p:nvSpPr>
        <p:spPr>
          <a:xfrm>
            <a:off x="4128776" y="5208299"/>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2" name="Ellipse 41"/>
          <p:cNvSpPr/>
          <p:nvPr/>
        </p:nvSpPr>
        <p:spPr>
          <a:xfrm>
            <a:off x="4360271" y="5406917"/>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3" name="Ellipse 42"/>
          <p:cNvSpPr/>
          <p:nvPr/>
        </p:nvSpPr>
        <p:spPr>
          <a:xfrm>
            <a:off x="4604746" y="5544534"/>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4" name="Ellipse 43"/>
          <p:cNvSpPr/>
          <p:nvPr/>
        </p:nvSpPr>
        <p:spPr>
          <a:xfrm>
            <a:off x="4878808" y="5656426"/>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5" name="Ellipse 44"/>
          <p:cNvSpPr/>
          <p:nvPr/>
        </p:nvSpPr>
        <p:spPr>
          <a:xfrm>
            <a:off x="5165850" y="5743138"/>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6" name="Ellipse 45"/>
          <p:cNvSpPr/>
          <p:nvPr/>
        </p:nvSpPr>
        <p:spPr>
          <a:xfrm>
            <a:off x="5452892" y="5806413"/>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7" name="Ellipse 46"/>
          <p:cNvSpPr/>
          <p:nvPr/>
        </p:nvSpPr>
        <p:spPr>
          <a:xfrm>
            <a:off x="3630433" y="2423242"/>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8" name="Ellipse 47"/>
          <p:cNvSpPr/>
          <p:nvPr/>
        </p:nvSpPr>
        <p:spPr>
          <a:xfrm>
            <a:off x="3502400" y="2702001"/>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9" name="Ellipse 48"/>
          <p:cNvSpPr/>
          <p:nvPr/>
        </p:nvSpPr>
        <p:spPr>
          <a:xfrm>
            <a:off x="3420257" y="2993777"/>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0" name="Ellipse 49"/>
          <p:cNvSpPr/>
          <p:nvPr/>
        </p:nvSpPr>
        <p:spPr>
          <a:xfrm>
            <a:off x="3367003" y="3307923"/>
            <a:ext cx="462990" cy="475477"/>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1" name="Ellipse 50"/>
          <p:cNvSpPr/>
          <p:nvPr/>
        </p:nvSpPr>
        <p:spPr>
          <a:xfrm>
            <a:off x="3784181" y="2130156"/>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2" name="Ellipse 51"/>
          <p:cNvSpPr/>
          <p:nvPr/>
        </p:nvSpPr>
        <p:spPr>
          <a:xfrm>
            <a:off x="3988008" y="1893793"/>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3" name="Ellipse 52"/>
          <p:cNvSpPr/>
          <p:nvPr/>
        </p:nvSpPr>
        <p:spPr>
          <a:xfrm>
            <a:off x="4219503" y="1671195"/>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4" name="Ellipse 53"/>
          <p:cNvSpPr/>
          <p:nvPr/>
        </p:nvSpPr>
        <p:spPr>
          <a:xfrm>
            <a:off x="4481179" y="1503521"/>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5" name="Ellipse 54"/>
          <p:cNvSpPr/>
          <p:nvPr/>
        </p:nvSpPr>
        <p:spPr>
          <a:xfrm>
            <a:off x="4766437" y="1368607"/>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6" name="Ellipse 55"/>
          <p:cNvSpPr/>
          <p:nvPr/>
        </p:nvSpPr>
        <p:spPr>
          <a:xfrm>
            <a:off x="5028113" y="1256715"/>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7" name="Ellipse 56"/>
          <p:cNvSpPr/>
          <p:nvPr/>
        </p:nvSpPr>
        <p:spPr>
          <a:xfrm>
            <a:off x="5298085" y="1193440"/>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8" name="Ellipse 57"/>
          <p:cNvSpPr/>
          <p:nvPr/>
        </p:nvSpPr>
        <p:spPr>
          <a:xfrm>
            <a:off x="5591844" y="1173092"/>
            <a:ext cx="462990" cy="462990"/>
          </a:xfrm>
          <a:prstGeom prst="ellipse">
            <a:avLst/>
          </a:prstGeom>
          <a:solidFill>
            <a:srgbClr val="324F44">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9" name="Ellipse 58"/>
          <p:cNvSpPr/>
          <p:nvPr/>
        </p:nvSpPr>
        <p:spPr>
          <a:xfrm>
            <a:off x="5889905" y="1208205"/>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0" name="Ellipse 59"/>
          <p:cNvSpPr/>
          <p:nvPr/>
        </p:nvSpPr>
        <p:spPr>
          <a:xfrm>
            <a:off x="6189722" y="1281778"/>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1" name="Ellipse 60"/>
          <p:cNvSpPr/>
          <p:nvPr/>
        </p:nvSpPr>
        <p:spPr>
          <a:xfrm>
            <a:off x="6489875" y="1377413"/>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2" name="Ellipse 61"/>
          <p:cNvSpPr/>
          <p:nvPr/>
        </p:nvSpPr>
        <p:spPr>
          <a:xfrm>
            <a:off x="6775133" y="1519889"/>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3" name="Ellipse 62"/>
          <p:cNvSpPr/>
          <p:nvPr/>
        </p:nvSpPr>
        <p:spPr>
          <a:xfrm>
            <a:off x="7059307" y="1709466"/>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4" name="Ellipse 63"/>
          <p:cNvSpPr/>
          <p:nvPr/>
        </p:nvSpPr>
        <p:spPr>
          <a:xfrm>
            <a:off x="7320034" y="1929659"/>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5" name="Ellipse 64"/>
          <p:cNvSpPr/>
          <p:nvPr/>
        </p:nvSpPr>
        <p:spPr>
          <a:xfrm>
            <a:off x="7558686" y="2181294"/>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6" name="Ellipse 65"/>
          <p:cNvSpPr/>
          <p:nvPr/>
        </p:nvSpPr>
        <p:spPr>
          <a:xfrm>
            <a:off x="7710858" y="2478834"/>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7" name="Ellipse 66"/>
          <p:cNvSpPr/>
          <p:nvPr/>
        </p:nvSpPr>
        <p:spPr>
          <a:xfrm>
            <a:off x="7847400" y="2776374"/>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8" name="Ellipse 67"/>
          <p:cNvSpPr/>
          <p:nvPr/>
        </p:nvSpPr>
        <p:spPr>
          <a:xfrm>
            <a:off x="7929177" y="3096596"/>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69" name="Ellipse 68"/>
          <p:cNvSpPr/>
          <p:nvPr/>
        </p:nvSpPr>
        <p:spPr>
          <a:xfrm>
            <a:off x="7962483" y="3455272"/>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0" name="Ellipse 69"/>
          <p:cNvSpPr/>
          <p:nvPr/>
        </p:nvSpPr>
        <p:spPr>
          <a:xfrm>
            <a:off x="7964875" y="3813948"/>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1" name="Ellipse 70"/>
          <p:cNvSpPr/>
          <p:nvPr/>
        </p:nvSpPr>
        <p:spPr>
          <a:xfrm>
            <a:off x="7872486" y="4142172"/>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2" name="Ellipse 71"/>
          <p:cNvSpPr/>
          <p:nvPr/>
        </p:nvSpPr>
        <p:spPr>
          <a:xfrm>
            <a:off x="7754504" y="4470732"/>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3" name="Ellipse 72"/>
          <p:cNvSpPr/>
          <p:nvPr/>
        </p:nvSpPr>
        <p:spPr>
          <a:xfrm>
            <a:off x="7589157" y="4783993"/>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4" name="Ellipse 73"/>
          <p:cNvSpPr/>
          <p:nvPr/>
        </p:nvSpPr>
        <p:spPr>
          <a:xfrm>
            <a:off x="7393023" y="5012308"/>
            <a:ext cx="462990" cy="462990"/>
          </a:xfrm>
          <a:prstGeom prst="ellipse">
            <a:avLst/>
          </a:prstGeom>
          <a:solidFill>
            <a:srgbClr val="83B09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5" name="Ellipse 74"/>
          <p:cNvSpPr/>
          <p:nvPr/>
        </p:nvSpPr>
        <p:spPr>
          <a:xfrm>
            <a:off x="7091645" y="5266454"/>
            <a:ext cx="462990" cy="462990"/>
          </a:xfrm>
          <a:prstGeom prst="ellipse">
            <a:avLst/>
          </a:prstGeom>
          <a:solidFill>
            <a:srgbClr val="D6E5D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6" name="Ellipse 75"/>
          <p:cNvSpPr/>
          <p:nvPr/>
        </p:nvSpPr>
        <p:spPr>
          <a:xfrm>
            <a:off x="6814731" y="5453373"/>
            <a:ext cx="462990" cy="462990"/>
          </a:xfrm>
          <a:prstGeom prst="ellipse">
            <a:avLst/>
          </a:prstGeom>
          <a:solidFill>
            <a:srgbClr val="D6E5D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7" name="Ellipse 76"/>
          <p:cNvSpPr/>
          <p:nvPr/>
        </p:nvSpPr>
        <p:spPr>
          <a:xfrm>
            <a:off x="6499292" y="5620820"/>
            <a:ext cx="462990" cy="462990"/>
          </a:xfrm>
          <a:prstGeom prst="ellipse">
            <a:avLst/>
          </a:prstGeom>
          <a:solidFill>
            <a:srgbClr val="D6E5D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8" name="Ellipse 77"/>
          <p:cNvSpPr/>
          <p:nvPr/>
        </p:nvSpPr>
        <p:spPr>
          <a:xfrm>
            <a:off x="6168528" y="5743207"/>
            <a:ext cx="462990" cy="462990"/>
          </a:xfrm>
          <a:prstGeom prst="ellipse">
            <a:avLst/>
          </a:prstGeom>
          <a:solidFill>
            <a:srgbClr val="D6E5D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79" name="Ellipse 78"/>
          <p:cNvSpPr/>
          <p:nvPr/>
        </p:nvSpPr>
        <p:spPr>
          <a:xfrm>
            <a:off x="5881486" y="5795940"/>
            <a:ext cx="462990" cy="462990"/>
          </a:xfrm>
          <a:prstGeom prst="ellipse">
            <a:avLst/>
          </a:prstGeom>
          <a:solidFill>
            <a:srgbClr val="D6E5DF">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grpSp>
        <p:nvGrpSpPr>
          <p:cNvPr id="85" name="Gruppe 84"/>
          <p:cNvGrpSpPr>
            <a:grpSpLocks noChangeAspect="1"/>
          </p:cNvGrpSpPr>
          <p:nvPr/>
        </p:nvGrpSpPr>
        <p:grpSpPr>
          <a:xfrm>
            <a:off x="2275497" y="2759079"/>
            <a:ext cx="466039" cy="635000"/>
            <a:chOff x="3175" y="-3175"/>
            <a:chExt cx="5035550" cy="6861175"/>
          </a:xfrm>
          <a:solidFill>
            <a:srgbClr val="324F44"/>
          </a:solidFill>
        </p:grpSpPr>
        <p:sp>
          <p:nvSpPr>
            <p:cNvPr id="83" name="Freeform 7"/>
            <p:cNvSpPr>
              <a:spLocks noEditPoints="1"/>
            </p:cNvSpPr>
            <p:nvPr/>
          </p:nvSpPr>
          <p:spPr bwMode="auto">
            <a:xfrm>
              <a:off x="3175" y="-3175"/>
              <a:ext cx="5035550" cy="6861175"/>
            </a:xfrm>
            <a:custGeom>
              <a:avLst/>
              <a:gdLst>
                <a:gd name="T0" fmla="*/ 1516 w 1755"/>
                <a:gd name="T1" fmla="*/ 40 h 2392"/>
                <a:gd name="T2" fmla="*/ 240 w 1755"/>
                <a:gd name="T3" fmla="*/ 40 h 2392"/>
                <a:gd name="T4" fmla="*/ 0 w 1755"/>
                <a:gd name="T5" fmla="*/ 439 h 2392"/>
                <a:gd name="T6" fmla="*/ 638 w 1755"/>
                <a:gd name="T7" fmla="*/ 2392 h 2392"/>
                <a:gd name="T8" fmla="*/ 1077 w 1755"/>
                <a:gd name="T9" fmla="*/ 1994 h 2392"/>
                <a:gd name="T10" fmla="*/ 1715 w 1755"/>
                <a:gd name="T11" fmla="*/ 2392 h 2392"/>
                <a:gd name="T12" fmla="*/ 1715 w 1755"/>
                <a:gd name="T13" fmla="*/ 399 h 2392"/>
                <a:gd name="T14" fmla="*/ 279 w 1755"/>
                <a:gd name="T15" fmla="*/ 1715 h 2392"/>
                <a:gd name="T16" fmla="*/ 519 w 1755"/>
                <a:gd name="T17" fmla="*/ 1715 h 2392"/>
                <a:gd name="T18" fmla="*/ 319 w 1755"/>
                <a:gd name="T19" fmla="*/ 1595 h 2392"/>
                <a:gd name="T20" fmla="*/ 479 w 1755"/>
                <a:gd name="T21" fmla="*/ 1515 h 2392"/>
                <a:gd name="T22" fmla="*/ 479 w 1755"/>
                <a:gd name="T23" fmla="*/ 1435 h 2392"/>
                <a:gd name="T24" fmla="*/ 319 w 1755"/>
                <a:gd name="T25" fmla="*/ 1356 h 2392"/>
                <a:gd name="T26" fmla="*/ 479 w 1755"/>
                <a:gd name="T27" fmla="*/ 1435 h 2392"/>
                <a:gd name="T28" fmla="*/ 279 w 1755"/>
                <a:gd name="T29" fmla="*/ 1236 h 2392"/>
                <a:gd name="T30" fmla="*/ 519 w 1755"/>
                <a:gd name="T31" fmla="*/ 1236 h 2392"/>
                <a:gd name="T32" fmla="*/ 319 w 1755"/>
                <a:gd name="T33" fmla="*/ 1116 h 2392"/>
                <a:gd name="T34" fmla="*/ 479 w 1755"/>
                <a:gd name="T35" fmla="*/ 1037 h 2392"/>
                <a:gd name="T36" fmla="*/ 479 w 1755"/>
                <a:gd name="T37" fmla="*/ 957 h 2392"/>
                <a:gd name="T38" fmla="*/ 319 w 1755"/>
                <a:gd name="T39" fmla="*/ 877 h 2392"/>
                <a:gd name="T40" fmla="*/ 479 w 1755"/>
                <a:gd name="T41" fmla="*/ 957 h 2392"/>
                <a:gd name="T42" fmla="*/ 279 w 1755"/>
                <a:gd name="T43" fmla="*/ 758 h 2392"/>
                <a:gd name="T44" fmla="*/ 519 w 1755"/>
                <a:gd name="T45" fmla="*/ 758 h 2392"/>
                <a:gd name="T46" fmla="*/ 439 w 1755"/>
                <a:gd name="T47" fmla="*/ 279 h 2392"/>
                <a:gd name="T48" fmla="*/ 758 w 1755"/>
                <a:gd name="T49" fmla="*/ 279 h 2392"/>
                <a:gd name="T50" fmla="*/ 957 w 1755"/>
                <a:gd name="T51" fmla="*/ 1754 h 2392"/>
                <a:gd name="T52" fmla="*/ 798 w 1755"/>
                <a:gd name="T53" fmla="*/ 1675 h 2392"/>
                <a:gd name="T54" fmla="*/ 957 w 1755"/>
                <a:gd name="T55" fmla="*/ 1754 h 2392"/>
                <a:gd name="T56" fmla="*/ 758 w 1755"/>
                <a:gd name="T57" fmla="*/ 1555 h 2392"/>
                <a:gd name="T58" fmla="*/ 997 w 1755"/>
                <a:gd name="T59" fmla="*/ 1555 h 2392"/>
                <a:gd name="T60" fmla="*/ 798 w 1755"/>
                <a:gd name="T61" fmla="*/ 1435 h 2392"/>
                <a:gd name="T62" fmla="*/ 957 w 1755"/>
                <a:gd name="T63" fmla="*/ 1356 h 2392"/>
                <a:gd name="T64" fmla="*/ 957 w 1755"/>
                <a:gd name="T65" fmla="*/ 1276 h 2392"/>
                <a:gd name="T66" fmla="*/ 798 w 1755"/>
                <a:gd name="T67" fmla="*/ 1196 h 2392"/>
                <a:gd name="T68" fmla="*/ 957 w 1755"/>
                <a:gd name="T69" fmla="*/ 1276 h 2392"/>
                <a:gd name="T70" fmla="*/ 758 w 1755"/>
                <a:gd name="T71" fmla="*/ 1077 h 2392"/>
                <a:gd name="T72" fmla="*/ 997 w 1755"/>
                <a:gd name="T73" fmla="*/ 1077 h 2392"/>
                <a:gd name="T74" fmla="*/ 798 w 1755"/>
                <a:gd name="T75" fmla="*/ 957 h 2392"/>
                <a:gd name="T76" fmla="*/ 957 w 1755"/>
                <a:gd name="T77" fmla="*/ 877 h 2392"/>
                <a:gd name="T78" fmla="*/ 957 w 1755"/>
                <a:gd name="T79" fmla="*/ 797 h 2392"/>
                <a:gd name="T80" fmla="*/ 798 w 1755"/>
                <a:gd name="T81" fmla="*/ 718 h 2392"/>
                <a:gd name="T82" fmla="*/ 957 w 1755"/>
                <a:gd name="T83" fmla="*/ 797 h 2392"/>
                <a:gd name="T84" fmla="*/ 1037 w 1755"/>
                <a:gd name="T85" fmla="*/ 239 h 2392"/>
                <a:gd name="T86" fmla="*/ 1276 w 1755"/>
                <a:gd name="T87" fmla="*/ 319 h 2392"/>
                <a:gd name="T88" fmla="*/ 1276 w 1755"/>
                <a:gd name="T89" fmla="*/ 1754 h 2392"/>
                <a:gd name="T90" fmla="*/ 1436 w 1755"/>
                <a:gd name="T91" fmla="*/ 1675 h 2392"/>
                <a:gd name="T92" fmla="*/ 1436 w 1755"/>
                <a:gd name="T93" fmla="*/ 1595 h 2392"/>
                <a:gd name="T94" fmla="*/ 1276 w 1755"/>
                <a:gd name="T95" fmla="*/ 1515 h 2392"/>
                <a:gd name="T96" fmla="*/ 1436 w 1755"/>
                <a:gd name="T97" fmla="*/ 1595 h 2392"/>
                <a:gd name="T98" fmla="*/ 1236 w 1755"/>
                <a:gd name="T99" fmla="*/ 1396 h 2392"/>
                <a:gd name="T100" fmla="*/ 1476 w 1755"/>
                <a:gd name="T101" fmla="*/ 1396 h 2392"/>
                <a:gd name="T102" fmla="*/ 1276 w 1755"/>
                <a:gd name="T103" fmla="*/ 1276 h 2392"/>
                <a:gd name="T104" fmla="*/ 1436 w 1755"/>
                <a:gd name="T105" fmla="*/ 1196 h 2392"/>
                <a:gd name="T106" fmla="*/ 1436 w 1755"/>
                <a:gd name="T107" fmla="*/ 1116 h 2392"/>
                <a:gd name="T108" fmla="*/ 1276 w 1755"/>
                <a:gd name="T109" fmla="*/ 1037 h 2392"/>
                <a:gd name="T110" fmla="*/ 1436 w 1755"/>
                <a:gd name="T111" fmla="*/ 1116 h 2392"/>
                <a:gd name="T112" fmla="*/ 1236 w 1755"/>
                <a:gd name="T113" fmla="*/ 917 h 2392"/>
                <a:gd name="T114" fmla="*/ 1476 w 1755"/>
                <a:gd name="T115" fmla="*/ 917 h 2392"/>
                <a:gd name="T116" fmla="*/ 1276 w 1755"/>
                <a:gd name="T117" fmla="*/ 797 h 2392"/>
                <a:gd name="T118" fmla="*/ 1436 w 1755"/>
                <a:gd name="T119" fmla="*/ 718 h 2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755" h="2392">
                  <a:moveTo>
                    <a:pt x="1715" y="399"/>
                  </a:moveTo>
                  <a:cubicBezTo>
                    <a:pt x="1516" y="399"/>
                    <a:pt x="1516" y="399"/>
                    <a:pt x="1516" y="399"/>
                  </a:cubicBezTo>
                  <a:cubicBezTo>
                    <a:pt x="1516" y="40"/>
                    <a:pt x="1516" y="40"/>
                    <a:pt x="1516" y="40"/>
                  </a:cubicBezTo>
                  <a:cubicBezTo>
                    <a:pt x="1516" y="18"/>
                    <a:pt x="1498" y="0"/>
                    <a:pt x="1476" y="0"/>
                  </a:cubicBezTo>
                  <a:cubicBezTo>
                    <a:pt x="279" y="0"/>
                    <a:pt x="279" y="0"/>
                    <a:pt x="279" y="0"/>
                  </a:cubicBezTo>
                  <a:cubicBezTo>
                    <a:pt x="257" y="0"/>
                    <a:pt x="240" y="18"/>
                    <a:pt x="240" y="40"/>
                  </a:cubicBezTo>
                  <a:cubicBezTo>
                    <a:pt x="240" y="399"/>
                    <a:pt x="240" y="399"/>
                    <a:pt x="240" y="399"/>
                  </a:cubicBezTo>
                  <a:cubicBezTo>
                    <a:pt x="40" y="399"/>
                    <a:pt x="40" y="399"/>
                    <a:pt x="40" y="399"/>
                  </a:cubicBezTo>
                  <a:cubicBezTo>
                    <a:pt x="18" y="399"/>
                    <a:pt x="0" y="417"/>
                    <a:pt x="0" y="439"/>
                  </a:cubicBezTo>
                  <a:cubicBezTo>
                    <a:pt x="0" y="2353"/>
                    <a:pt x="0" y="2353"/>
                    <a:pt x="0" y="2353"/>
                  </a:cubicBezTo>
                  <a:cubicBezTo>
                    <a:pt x="0" y="2375"/>
                    <a:pt x="18" y="2392"/>
                    <a:pt x="40" y="2392"/>
                  </a:cubicBezTo>
                  <a:cubicBezTo>
                    <a:pt x="638" y="2392"/>
                    <a:pt x="638" y="2392"/>
                    <a:pt x="638" y="2392"/>
                  </a:cubicBezTo>
                  <a:cubicBezTo>
                    <a:pt x="638" y="2034"/>
                    <a:pt x="638" y="2034"/>
                    <a:pt x="638" y="2034"/>
                  </a:cubicBezTo>
                  <a:cubicBezTo>
                    <a:pt x="638" y="2012"/>
                    <a:pt x="656" y="1994"/>
                    <a:pt x="678" y="1994"/>
                  </a:cubicBezTo>
                  <a:cubicBezTo>
                    <a:pt x="1077" y="1994"/>
                    <a:pt x="1077" y="1994"/>
                    <a:pt x="1077" y="1994"/>
                  </a:cubicBezTo>
                  <a:cubicBezTo>
                    <a:pt x="1099" y="1994"/>
                    <a:pt x="1117" y="2012"/>
                    <a:pt x="1117" y="2034"/>
                  </a:cubicBezTo>
                  <a:cubicBezTo>
                    <a:pt x="1117" y="2392"/>
                    <a:pt x="1117" y="2392"/>
                    <a:pt x="1117" y="2392"/>
                  </a:cubicBezTo>
                  <a:cubicBezTo>
                    <a:pt x="1715" y="2392"/>
                    <a:pt x="1715" y="2392"/>
                    <a:pt x="1715" y="2392"/>
                  </a:cubicBezTo>
                  <a:cubicBezTo>
                    <a:pt x="1737" y="2392"/>
                    <a:pt x="1755" y="2375"/>
                    <a:pt x="1755" y="2353"/>
                  </a:cubicBezTo>
                  <a:cubicBezTo>
                    <a:pt x="1755" y="439"/>
                    <a:pt x="1755" y="439"/>
                    <a:pt x="1755" y="439"/>
                  </a:cubicBezTo>
                  <a:cubicBezTo>
                    <a:pt x="1755" y="417"/>
                    <a:pt x="1737" y="399"/>
                    <a:pt x="1715" y="399"/>
                  </a:cubicBezTo>
                  <a:close/>
                  <a:moveTo>
                    <a:pt x="479" y="1754"/>
                  </a:moveTo>
                  <a:cubicBezTo>
                    <a:pt x="319" y="1754"/>
                    <a:pt x="319" y="1754"/>
                    <a:pt x="319" y="1754"/>
                  </a:cubicBezTo>
                  <a:cubicBezTo>
                    <a:pt x="297" y="1754"/>
                    <a:pt x="279" y="1737"/>
                    <a:pt x="279" y="1715"/>
                  </a:cubicBezTo>
                  <a:cubicBezTo>
                    <a:pt x="279" y="1693"/>
                    <a:pt x="297" y="1675"/>
                    <a:pt x="319" y="1675"/>
                  </a:cubicBezTo>
                  <a:cubicBezTo>
                    <a:pt x="479" y="1675"/>
                    <a:pt x="479" y="1675"/>
                    <a:pt x="479" y="1675"/>
                  </a:cubicBezTo>
                  <a:cubicBezTo>
                    <a:pt x="501" y="1675"/>
                    <a:pt x="519" y="1693"/>
                    <a:pt x="519" y="1715"/>
                  </a:cubicBezTo>
                  <a:cubicBezTo>
                    <a:pt x="519" y="1737"/>
                    <a:pt x="501" y="1754"/>
                    <a:pt x="479" y="1754"/>
                  </a:cubicBezTo>
                  <a:close/>
                  <a:moveTo>
                    <a:pt x="479" y="1595"/>
                  </a:moveTo>
                  <a:cubicBezTo>
                    <a:pt x="319" y="1595"/>
                    <a:pt x="319" y="1595"/>
                    <a:pt x="319" y="1595"/>
                  </a:cubicBezTo>
                  <a:cubicBezTo>
                    <a:pt x="297" y="1595"/>
                    <a:pt x="279" y="1577"/>
                    <a:pt x="279" y="1555"/>
                  </a:cubicBezTo>
                  <a:cubicBezTo>
                    <a:pt x="279" y="1533"/>
                    <a:pt x="297" y="1515"/>
                    <a:pt x="319" y="1515"/>
                  </a:cubicBezTo>
                  <a:cubicBezTo>
                    <a:pt x="479" y="1515"/>
                    <a:pt x="479" y="1515"/>
                    <a:pt x="479" y="1515"/>
                  </a:cubicBezTo>
                  <a:cubicBezTo>
                    <a:pt x="501" y="1515"/>
                    <a:pt x="519" y="1533"/>
                    <a:pt x="519" y="1555"/>
                  </a:cubicBezTo>
                  <a:cubicBezTo>
                    <a:pt x="519" y="1577"/>
                    <a:pt x="501" y="1595"/>
                    <a:pt x="479" y="1595"/>
                  </a:cubicBezTo>
                  <a:close/>
                  <a:moveTo>
                    <a:pt x="479" y="1435"/>
                  </a:moveTo>
                  <a:cubicBezTo>
                    <a:pt x="319" y="1435"/>
                    <a:pt x="319" y="1435"/>
                    <a:pt x="319" y="1435"/>
                  </a:cubicBezTo>
                  <a:cubicBezTo>
                    <a:pt x="297" y="1435"/>
                    <a:pt x="279" y="1418"/>
                    <a:pt x="279" y="1396"/>
                  </a:cubicBezTo>
                  <a:cubicBezTo>
                    <a:pt x="279" y="1374"/>
                    <a:pt x="297" y="1356"/>
                    <a:pt x="319" y="1356"/>
                  </a:cubicBezTo>
                  <a:cubicBezTo>
                    <a:pt x="479" y="1356"/>
                    <a:pt x="479" y="1356"/>
                    <a:pt x="479" y="1356"/>
                  </a:cubicBezTo>
                  <a:cubicBezTo>
                    <a:pt x="501" y="1356"/>
                    <a:pt x="519" y="1374"/>
                    <a:pt x="519" y="1396"/>
                  </a:cubicBezTo>
                  <a:cubicBezTo>
                    <a:pt x="519" y="1418"/>
                    <a:pt x="501" y="1435"/>
                    <a:pt x="479" y="1435"/>
                  </a:cubicBezTo>
                  <a:close/>
                  <a:moveTo>
                    <a:pt x="479" y="1276"/>
                  </a:moveTo>
                  <a:cubicBezTo>
                    <a:pt x="319" y="1276"/>
                    <a:pt x="319" y="1276"/>
                    <a:pt x="319" y="1276"/>
                  </a:cubicBezTo>
                  <a:cubicBezTo>
                    <a:pt x="297" y="1276"/>
                    <a:pt x="279" y="1258"/>
                    <a:pt x="279" y="1236"/>
                  </a:cubicBezTo>
                  <a:cubicBezTo>
                    <a:pt x="279" y="1214"/>
                    <a:pt x="297" y="1196"/>
                    <a:pt x="319" y="1196"/>
                  </a:cubicBezTo>
                  <a:cubicBezTo>
                    <a:pt x="479" y="1196"/>
                    <a:pt x="479" y="1196"/>
                    <a:pt x="479" y="1196"/>
                  </a:cubicBezTo>
                  <a:cubicBezTo>
                    <a:pt x="501" y="1196"/>
                    <a:pt x="519" y="1214"/>
                    <a:pt x="519" y="1236"/>
                  </a:cubicBezTo>
                  <a:cubicBezTo>
                    <a:pt x="519" y="1258"/>
                    <a:pt x="501" y="1276"/>
                    <a:pt x="479" y="1276"/>
                  </a:cubicBezTo>
                  <a:close/>
                  <a:moveTo>
                    <a:pt x="479" y="1116"/>
                  </a:moveTo>
                  <a:cubicBezTo>
                    <a:pt x="319" y="1116"/>
                    <a:pt x="319" y="1116"/>
                    <a:pt x="319" y="1116"/>
                  </a:cubicBezTo>
                  <a:cubicBezTo>
                    <a:pt x="297" y="1116"/>
                    <a:pt x="279" y="1099"/>
                    <a:pt x="279" y="1077"/>
                  </a:cubicBezTo>
                  <a:cubicBezTo>
                    <a:pt x="279" y="1055"/>
                    <a:pt x="297" y="1037"/>
                    <a:pt x="319" y="1037"/>
                  </a:cubicBezTo>
                  <a:cubicBezTo>
                    <a:pt x="479" y="1037"/>
                    <a:pt x="479" y="1037"/>
                    <a:pt x="479" y="1037"/>
                  </a:cubicBezTo>
                  <a:cubicBezTo>
                    <a:pt x="501" y="1037"/>
                    <a:pt x="519" y="1055"/>
                    <a:pt x="519" y="1077"/>
                  </a:cubicBezTo>
                  <a:cubicBezTo>
                    <a:pt x="519" y="1099"/>
                    <a:pt x="501" y="1116"/>
                    <a:pt x="479" y="1116"/>
                  </a:cubicBezTo>
                  <a:close/>
                  <a:moveTo>
                    <a:pt x="479" y="957"/>
                  </a:moveTo>
                  <a:cubicBezTo>
                    <a:pt x="319" y="957"/>
                    <a:pt x="319" y="957"/>
                    <a:pt x="319" y="957"/>
                  </a:cubicBezTo>
                  <a:cubicBezTo>
                    <a:pt x="297" y="957"/>
                    <a:pt x="279" y="939"/>
                    <a:pt x="279" y="917"/>
                  </a:cubicBezTo>
                  <a:cubicBezTo>
                    <a:pt x="279" y="895"/>
                    <a:pt x="297" y="877"/>
                    <a:pt x="319" y="877"/>
                  </a:cubicBezTo>
                  <a:cubicBezTo>
                    <a:pt x="479" y="877"/>
                    <a:pt x="479" y="877"/>
                    <a:pt x="479" y="877"/>
                  </a:cubicBezTo>
                  <a:cubicBezTo>
                    <a:pt x="501" y="877"/>
                    <a:pt x="519" y="895"/>
                    <a:pt x="519" y="917"/>
                  </a:cubicBezTo>
                  <a:cubicBezTo>
                    <a:pt x="519" y="939"/>
                    <a:pt x="501" y="957"/>
                    <a:pt x="479" y="957"/>
                  </a:cubicBezTo>
                  <a:close/>
                  <a:moveTo>
                    <a:pt x="479" y="797"/>
                  </a:moveTo>
                  <a:cubicBezTo>
                    <a:pt x="319" y="797"/>
                    <a:pt x="319" y="797"/>
                    <a:pt x="319" y="797"/>
                  </a:cubicBezTo>
                  <a:cubicBezTo>
                    <a:pt x="297" y="797"/>
                    <a:pt x="279" y="780"/>
                    <a:pt x="279" y="758"/>
                  </a:cubicBezTo>
                  <a:cubicBezTo>
                    <a:pt x="279" y="736"/>
                    <a:pt x="297" y="718"/>
                    <a:pt x="319" y="718"/>
                  </a:cubicBezTo>
                  <a:cubicBezTo>
                    <a:pt x="479" y="718"/>
                    <a:pt x="479" y="718"/>
                    <a:pt x="479" y="718"/>
                  </a:cubicBezTo>
                  <a:cubicBezTo>
                    <a:pt x="501" y="718"/>
                    <a:pt x="519" y="736"/>
                    <a:pt x="519" y="758"/>
                  </a:cubicBezTo>
                  <a:cubicBezTo>
                    <a:pt x="519" y="780"/>
                    <a:pt x="501" y="797"/>
                    <a:pt x="479" y="797"/>
                  </a:cubicBezTo>
                  <a:close/>
                  <a:moveTo>
                    <a:pt x="479" y="319"/>
                  </a:moveTo>
                  <a:cubicBezTo>
                    <a:pt x="457" y="319"/>
                    <a:pt x="439" y="301"/>
                    <a:pt x="439" y="279"/>
                  </a:cubicBezTo>
                  <a:cubicBezTo>
                    <a:pt x="439" y="257"/>
                    <a:pt x="457" y="239"/>
                    <a:pt x="479" y="239"/>
                  </a:cubicBezTo>
                  <a:cubicBezTo>
                    <a:pt x="718" y="239"/>
                    <a:pt x="718" y="239"/>
                    <a:pt x="718" y="239"/>
                  </a:cubicBezTo>
                  <a:cubicBezTo>
                    <a:pt x="740" y="239"/>
                    <a:pt x="758" y="257"/>
                    <a:pt x="758" y="279"/>
                  </a:cubicBezTo>
                  <a:cubicBezTo>
                    <a:pt x="758" y="301"/>
                    <a:pt x="740" y="319"/>
                    <a:pt x="718" y="319"/>
                  </a:cubicBezTo>
                  <a:lnTo>
                    <a:pt x="479" y="319"/>
                  </a:lnTo>
                  <a:close/>
                  <a:moveTo>
                    <a:pt x="957" y="1754"/>
                  </a:moveTo>
                  <a:cubicBezTo>
                    <a:pt x="798" y="1754"/>
                    <a:pt x="798" y="1754"/>
                    <a:pt x="798" y="1754"/>
                  </a:cubicBezTo>
                  <a:cubicBezTo>
                    <a:pt x="776" y="1754"/>
                    <a:pt x="758" y="1737"/>
                    <a:pt x="758" y="1715"/>
                  </a:cubicBezTo>
                  <a:cubicBezTo>
                    <a:pt x="758" y="1693"/>
                    <a:pt x="776" y="1675"/>
                    <a:pt x="798" y="1675"/>
                  </a:cubicBezTo>
                  <a:cubicBezTo>
                    <a:pt x="957" y="1675"/>
                    <a:pt x="957" y="1675"/>
                    <a:pt x="957" y="1675"/>
                  </a:cubicBezTo>
                  <a:cubicBezTo>
                    <a:pt x="979" y="1675"/>
                    <a:pt x="997" y="1693"/>
                    <a:pt x="997" y="1715"/>
                  </a:cubicBezTo>
                  <a:cubicBezTo>
                    <a:pt x="997" y="1737"/>
                    <a:pt x="979" y="1754"/>
                    <a:pt x="957" y="1754"/>
                  </a:cubicBezTo>
                  <a:close/>
                  <a:moveTo>
                    <a:pt x="957" y="1595"/>
                  </a:moveTo>
                  <a:cubicBezTo>
                    <a:pt x="798" y="1595"/>
                    <a:pt x="798" y="1595"/>
                    <a:pt x="798" y="1595"/>
                  </a:cubicBezTo>
                  <a:cubicBezTo>
                    <a:pt x="776" y="1595"/>
                    <a:pt x="758" y="1577"/>
                    <a:pt x="758" y="1555"/>
                  </a:cubicBezTo>
                  <a:cubicBezTo>
                    <a:pt x="758" y="1533"/>
                    <a:pt x="776" y="1515"/>
                    <a:pt x="798" y="1515"/>
                  </a:cubicBezTo>
                  <a:cubicBezTo>
                    <a:pt x="957" y="1515"/>
                    <a:pt x="957" y="1515"/>
                    <a:pt x="957" y="1515"/>
                  </a:cubicBezTo>
                  <a:cubicBezTo>
                    <a:pt x="979" y="1515"/>
                    <a:pt x="997" y="1533"/>
                    <a:pt x="997" y="1555"/>
                  </a:cubicBezTo>
                  <a:cubicBezTo>
                    <a:pt x="997" y="1577"/>
                    <a:pt x="979" y="1595"/>
                    <a:pt x="957" y="1595"/>
                  </a:cubicBezTo>
                  <a:close/>
                  <a:moveTo>
                    <a:pt x="957" y="1435"/>
                  </a:moveTo>
                  <a:cubicBezTo>
                    <a:pt x="798" y="1435"/>
                    <a:pt x="798" y="1435"/>
                    <a:pt x="798" y="1435"/>
                  </a:cubicBezTo>
                  <a:cubicBezTo>
                    <a:pt x="776" y="1435"/>
                    <a:pt x="758" y="1418"/>
                    <a:pt x="758" y="1396"/>
                  </a:cubicBezTo>
                  <a:cubicBezTo>
                    <a:pt x="758" y="1374"/>
                    <a:pt x="776" y="1356"/>
                    <a:pt x="798" y="1356"/>
                  </a:cubicBezTo>
                  <a:cubicBezTo>
                    <a:pt x="957" y="1356"/>
                    <a:pt x="957" y="1356"/>
                    <a:pt x="957" y="1356"/>
                  </a:cubicBezTo>
                  <a:cubicBezTo>
                    <a:pt x="979" y="1356"/>
                    <a:pt x="997" y="1374"/>
                    <a:pt x="997" y="1396"/>
                  </a:cubicBezTo>
                  <a:cubicBezTo>
                    <a:pt x="997" y="1418"/>
                    <a:pt x="979" y="1435"/>
                    <a:pt x="957" y="1435"/>
                  </a:cubicBezTo>
                  <a:close/>
                  <a:moveTo>
                    <a:pt x="957" y="1276"/>
                  </a:moveTo>
                  <a:cubicBezTo>
                    <a:pt x="798" y="1276"/>
                    <a:pt x="798" y="1276"/>
                    <a:pt x="798" y="1276"/>
                  </a:cubicBezTo>
                  <a:cubicBezTo>
                    <a:pt x="776" y="1276"/>
                    <a:pt x="758" y="1258"/>
                    <a:pt x="758" y="1236"/>
                  </a:cubicBezTo>
                  <a:cubicBezTo>
                    <a:pt x="758" y="1214"/>
                    <a:pt x="776" y="1196"/>
                    <a:pt x="798" y="1196"/>
                  </a:cubicBezTo>
                  <a:cubicBezTo>
                    <a:pt x="957" y="1196"/>
                    <a:pt x="957" y="1196"/>
                    <a:pt x="957" y="1196"/>
                  </a:cubicBezTo>
                  <a:cubicBezTo>
                    <a:pt x="979" y="1196"/>
                    <a:pt x="997" y="1214"/>
                    <a:pt x="997" y="1236"/>
                  </a:cubicBezTo>
                  <a:cubicBezTo>
                    <a:pt x="997" y="1258"/>
                    <a:pt x="979" y="1276"/>
                    <a:pt x="957" y="1276"/>
                  </a:cubicBezTo>
                  <a:close/>
                  <a:moveTo>
                    <a:pt x="957" y="1116"/>
                  </a:moveTo>
                  <a:cubicBezTo>
                    <a:pt x="798" y="1116"/>
                    <a:pt x="798" y="1116"/>
                    <a:pt x="798" y="1116"/>
                  </a:cubicBezTo>
                  <a:cubicBezTo>
                    <a:pt x="776" y="1116"/>
                    <a:pt x="758" y="1099"/>
                    <a:pt x="758" y="1077"/>
                  </a:cubicBezTo>
                  <a:cubicBezTo>
                    <a:pt x="758" y="1055"/>
                    <a:pt x="776" y="1037"/>
                    <a:pt x="798" y="1037"/>
                  </a:cubicBezTo>
                  <a:cubicBezTo>
                    <a:pt x="957" y="1037"/>
                    <a:pt x="957" y="1037"/>
                    <a:pt x="957" y="1037"/>
                  </a:cubicBezTo>
                  <a:cubicBezTo>
                    <a:pt x="979" y="1037"/>
                    <a:pt x="997" y="1055"/>
                    <a:pt x="997" y="1077"/>
                  </a:cubicBezTo>
                  <a:cubicBezTo>
                    <a:pt x="997" y="1099"/>
                    <a:pt x="979" y="1116"/>
                    <a:pt x="957" y="1116"/>
                  </a:cubicBezTo>
                  <a:close/>
                  <a:moveTo>
                    <a:pt x="957" y="957"/>
                  </a:moveTo>
                  <a:cubicBezTo>
                    <a:pt x="798" y="957"/>
                    <a:pt x="798" y="957"/>
                    <a:pt x="798" y="957"/>
                  </a:cubicBezTo>
                  <a:cubicBezTo>
                    <a:pt x="776" y="957"/>
                    <a:pt x="758" y="939"/>
                    <a:pt x="758" y="917"/>
                  </a:cubicBezTo>
                  <a:cubicBezTo>
                    <a:pt x="758" y="895"/>
                    <a:pt x="776" y="877"/>
                    <a:pt x="798" y="877"/>
                  </a:cubicBezTo>
                  <a:cubicBezTo>
                    <a:pt x="957" y="877"/>
                    <a:pt x="957" y="877"/>
                    <a:pt x="957" y="877"/>
                  </a:cubicBezTo>
                  <a:cubicBezTo>
                    <a:pt x="979" y="877"/>
                    <a:pt x="997" y="895"/>
                    <a:pt x="997" y="917"/>
                  </a:cubicBezTo>
                  <a:cubicBezTo>
                    <a:pt x="997" y="939"/>
                    <a:pt x="979" y="957"/>
                    <a:pt x="957" y="957"/>
                  </a:cubicBezTo>
                  <a:close/>
                  <a:moveTo>
                    <a:pt x="957" y="797"/>
                  </a:moveTo>
                  <a:cubicBezTo>
                    <a:pt x="798" y="797"/>
                    <a:pt x="798" y="797"/>
                    <a:pt x="798" y="797"/>
                  </a:cubicBezTo>
                  <a:cubicBezTo>
                    <a:pt x="776" y="797"/>
                    <a:pt x="758" y="780"/>
                    <a:pt x="758" y="758"/>
                  </a:cubicBezTo>
                  <a:cubicBezTo>
                    <a:pt x="758" y="736"/>
                    <a:pt x="776" y="718"/>
                    <a:pt x="798" y="718"/>
                  </a:cubicBezTo>
                  <a:cubicBezTo>
                    <a:pt x="957" y="718"/>
                    <a:pt x="957" y="718"/>
                    <a:pt x="957" y="718"/>
                  </a:cubicBezTo>
                  <a:cubicBezTo>
                    <a:pt x="979" y="718"/>
                    <a:pt x="997" y="736"/>
                    <a:pt x="997" y="758"/>
                  </a:cubicBezTo>
                  <a:cubicBezTo>
                    <a:pt x="997" y="780"/>
                    <a:pt x="979" y="797"/>
                    <a:pt x="957" y="797"/>
                  </a:cubicBezTo>
                  <a:close/>
                  <a:moveTo>
                    <a:pt x="1037" y="319"/>
                  </a:moveTo>
                  <a:cubicBezTo>
                    <a:pt x="1015" y="319"/>
                    <a:pt x="997" y="301"/>
                    <a:pt x="997" y="279"/>
                  </a:cubicBezTo>
                  <a:cubicBezTo>
                    <a:pt x="997" y="257"/>
                    <a:pt x="1015" y="239"/>
                    <a:pt x="1037" y="239"/>
                  </a:cubicBezTo>
                  <a:cubicBezTo>
                    <a:pt x="1276" y="239"/>
                    <a:pt x="1276" y="239"/>
                    <a:pt x="1276" y="239"/>
                  </a:cubicBezTo>
                  <a:cubicBezTo>
                    <a:pt x="1298" y="239"/>
                    <a:pt x="1316" y="257"/>
                    <a:pt x="1316" y="279"/>
                  </a:cubicBezTo>
                  <a:cubicBezTo>
                    <a:pt x="1316" y="301"/>
                    <a:pt x="1298" y="319"/>
                    <a:pt x="1276" y="319"/>
                  </a:cubicBezTo>
                  <a:lnTo>
                    <a:pt x="1037" y="319"/>
                  </a:lnTo>
                  <a:close/>
                  <a:moveTo>
                    <a:pt x="1436" y="1754"/>
                  </a:moveTo>
                  <a:cubicBezTo>
                    <a:pt x="1276" y="1754"/>
                    <a:pt x="1276" y="1754"/>
                    <a:pt x="1276" y="1754"/>
                  </a:cubicBezTo>
                  <a:cubicBezTo>
                    <a:pt x="1254" y="1754"/>
                    <a:pt x="1236" y="1737"/>
                    <a:pt x="1236" y="1715"/>
                  </a:cubicBezTo>
                  <a:cubicBezTo>
                    <a:pt x="1236" y="1693"/>
                    <a:pt x="1254" y="1675"/>
                    <a:pt x="1276" y="1675"/>
                  </a:cubicBezTo>
                  <a:cubicBezTo>
                    <a:pt x="1436" y="1675"/>
                    <a:pt x="1436" y="1675"/>
                    <a:pt x="1436" y="1675"/>
                  </a:cubicBezTo>
                  <a:cubicBezTo>
                    <a:pt x="1458" y="1675"/>
                    <a:pt x="1476" y="1693"/>
                    <a:pt x="1476" y="1715"/>
                  </a:cubicBezTo>
                  <a:cubicBezTo>
                    <a:pt x="1476" y="1737"/>
                    <a:pt x="1458" y="1754"/>
                    <a:pt x="1436" y="1754"/>
                  </a:cubicBezTo>
                  <a:close/>
                  <a:moveTo>
                    <a:pt x="1436" y="1595"/>
                  </a:moveTo>
                  <a:cubicBezTo>
                    <a:pt x="1276" y="1595"/>
                    <a:pt x="1276" y="1595"/>
                    <a:pt x="1276" y="1595"/>
                  </a:cubicBezTo>
                  <a:cubicBezTo>
                    <a:pt x="1254" y="1595"/>
                    <a:pt x="1236" y="1577"/>
                    <a:pt x="1236" y="1555"/>
                  </a:cubicBezTo>
                  <a:cubicBezTo>
                    <a:pt x="1236" y="1533"/>
                    <a:pt x="1254" y="1515"/>
                    <a:pt x="1276" y="1515"/>
                  </a:cubicBezTo>
                  <a:cubicBezTo>
                    <a:pt x="1436" y="1515"/>
                    <a:pt x="1436" y="1515"/>
                    <a:pt x="1436" y="1515"/>
                  </a:cubicBezTo>
                  <a:cubicBezTo>
                    <a:pt x="1458" y="1515"/>
                    <a:pt x="1476" y="1533"/>
                    <a:pt x="1476" y="1555"/>
                  </a:cubicBezTo>
                  <a:cubicBezTo>
                    <a:pt x="1476" y="1577"/>
                    <a:pt x="1458" y="1595"/>
                    <a:pt x="1436" y="1595"/>
                  </a:cubicBezTo>
                  <a:close/>
                  <a:moveTo>
                    <a:pt x="1436" y="1435"/>
                  </a:moveTo>
                  <a:cubicBezTo>
                    <a:pt x="1276" y="1435"/>
                    <a:pt x="1276" y="1435"/>
                    <a:pt x="1276" y="1435"/>
                  </a:cubicBezTo>
                  <a:cubicBezTo>
                    <a:pt x="1254" y="1435"/>
                    <a:pt x="1236" y="1418"/>
                    <a:pt x="1236" y="1396"/>
                  </a:cubicBezTo>
                  <a:cubicBezTo>
                    <a:pt x="1236" y="1374"/>
                    <a:pt x="1254" y="1356"/>
                    <a:pt x="1276" y="1356"/>
                  </a:cubicBezTo>
                  <a:cubicBezTo>
                    <a:pt x="1436" y="1356"/>
                    <a:pt x="1436" y="1356"/>
                    <a:pt x="1436" y="1356"/>
                  </a:cubicBezTo>
                  <a:cubicBezTo>
                    <a:pt x="1458" y="1356"/>
                    <a:pt x="1476" y="1374"/>
                    <a:pt x="1476" y="1396"/>
                  </a:cubicBezTo>
                  <a:cubicBezTo>
                    <a:pt x="1476" y="1418"/>
                    <a:pt x="1458" y="1435"/>
                    <a:pt x="1436" y="1435"/>
                  </a:cubicBezTo>
                  <a:close/>
                  <a:moveTo>
                    <a:pt x="1436" y="1276"/>
                  </a:moveTo>
                  <a:cubicBezTo>
                    <a:pt x="1276" y="1276"/>
                    <a:pt x="1276" y="1276"/>
                    <a:pt x="1276" y="1276"/>
                  </a:cubicBezTo>
                  <a:cubicBezTo>
                    <a:pt x="1254" y="1276"/>
                    <a:pt x="1236" y="1258"/>
                    <a:pt x="1236" y="1236"/>
                  </a:cubicBezTo>
                  <a:cubicBezTo>
                    <a:pt x="1236" y="1214"/>
                    <a:pt x="1254" y="1196"/>
                    <a:pt x="1276" y="1196"/>
                  </a:cubicBezTo>
                  <a:cubicBezTo>
                    <a:pt x="1436" y="1196"/>
                    <a:pt x="1436" y="1196"/>
                    <a:pt x="1436" y="1196"/>
                  </a:cubicBezTo>
                  <a:cubicBezTo>
                    <a:pt x="1458" y="1196"/>
                    <a:pt x="1476" y="1214"/>
                    <a:pt x="1476" y="1236"/>
                  </a:cubicBezTo>
                  <a:cubicBezTo>
                    <a:pt x="1476" y="1258"/>
                    <a:pt x="1458" y="1276"/>
                    <a:pt x="1436" y="1276"/>
                  </a:cubicBezTo>
                  <a:close/>
                  <a:moveTo>
                    <a:pt x="1436" y="1116"/>
                  </a:moveTo>
                  <a:cubicBezTo>
                    <a:pt x="1276" y="1116"/>
                    <a:pt x="1276" y="1116"/>
                    <a:pt x="1276" y="1116"/>
                  </a:cubicBezTo>
                  <a:cubicBezTo>
                    <a:pt x="1254" y="1116"/>
                    <a:pt x="1236" y="1099"/>
                    <a:pt x="1236" y="1077"/>
                  </a:cubicBezTo>
                  <a:cubicBezTo>
                    <a:pt x="1236" y="1055"/>
                    <a:pt x="1254" y="1037"/>
                    <a:pt x="1276" y="1037"/>
                  </a:cubicBezTo>
                  <a:cubicBezTo>
                    <a:pt x="1436" y="1037"/>
                    <a:pt x="1436" y="1037"/>
                    <a:pt x="1436" y="1037"/>
                  </a:cubicBezTo>
                  <a:cubicBezTo>
                    <a:pt x="1458" y="1037"/>
                    <a:pt x="1476" y="1055"/>
                    <a:pt x="1476" y="1077"/>
                  </a:cubicBezTo>
                  <a:cubicBezTo>
                    <a:pt x="1476" y="1099"/>
                    <a:pt x="1458" y="1116"/>
                    <a:pt x="1436" y="1116"/>
                  </a:cubicBezTo>
                  <a:close/>
                  <a:moveTo>
                    <a:pt x="1436" y="957"/>
                  </a:moveTo>
                  <a:cubicBezTo>
                    <a:pt x="1276" y="957"/>
                    <a:pt x="1276" y="957"/>
                    <a:pt x="1276" y="957"/>
                  </a:cubicBezTo>
                  <a:cubicBezTo>
                    <a:pt x="1254" y="957"/>
                    <a:pt x="1236" y="939"/>
                    <a:pt x="1236" y="917"/>
                  </a:cubicBezTo>
                  <a:cubicBezTo>
                    <a:pt x="1236" y="895"/>
                    <a:pt x="1254" y="877"/>
                    <a:pt x="1276" y="877"/>
                  </a:cubicBezTo>
                  <a:cubicBezTo>
                    <a:pt x="1436" y="877"/>
                    <a:pt x="1436" y="877"/>
                    <a:pt x="1436" y="877"/>
                  </a:cubicBezTo>
                  <a:cubicBezTo>
                    <a:pt x="1458" y="877"/>
                    <a:pt x="1476" y="895"/>
                    <a:pt x="1476" y="917"/>
                  </a:cubicBezTo>
                  <a:cubicBezTo>
                    <a:pt x="1476" y="939"/>
                    <a:pt x="1458" y="957"/>
                    <a:pt x="1436" y="957"/>
                  </a:cubicBezTo>
                  <a:close/>
                  <a:moveTo>
                    <a:pt x="1436" y="797"/>
                  </a:moveTo>
                  <a:cubicBezTo>
                    <a:pt x="1276" y="797"/>
                    <a:pt x="1276" y="797"/>
                    <a:pt x="1276" y="797"/>
                  </a:cubicBezTo>
                  <a:cubicBezTo>
                    <a:pt x="1254" y="797"/>
                    <a:pt x="1236" y="780"/>
                    <a:pt x="1236" y="758"/>
                  </a:cubicBezTo>
                  <a:cubicBezTo>
                    <a:pt x="1236" y="736"/>
                    <a:pt x="1254" y="718"/>
                    <a:pt x="1276" y="718"/>
                  </a:cubicBezTo>
                  <a:cubicBezTo>
                    <a:pt x="1436" y="718"/>
                    <a:pt x="1436" y="718"/>
                    <a:pt x="1436" y="718"/>
                  </a:cubicBezTo>
                  <a:cubicBezTo>
                    <a:pt x="1458" y="718"/>
                    <a:pt x="1476" y="736"/>
                    <a:pt x="1476" y="758"/>
                  </a:cubicBezTo>
                  <a:cubicBezTo>
                    <a:pt x="1476" y="780"/>
                    <a:pt x="1458" y="797"/>
                    <a:pt x="1436" y="7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84" name="Rectangle 8"/>
            <p:cNvSpPr>
              <a:spLocks noChangeArrowheads="1"/>
            </p:cNvSpPr>
            <p:nvPr/>
          </p:nvSpPr>
          <p:spPr bwMode="auto">
            <a:xfrm>
              <a:off x="2063750" y="5943600"/>
              <a:ext cx="914400" cy="914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sp>
        <p:nvSpPr>
          <p:cNvPr id="86" name="Tekstfelt 85"/>
          <p:cNvSpPr txBox="1"/>
          <p:nvPr/>
        </p:nvSpPr>
        <p:spPr>
          <a:xfrm>
            <a:off x="1882972" y="3469254"/>
            <a:ext cx="1258277" cy="276999"/>
          </a:xfrm>
          <a:prstGeom prst="rect">
            <a:avLst/>
          </a:prstGeom>
          <a:solidFill>
            <a:srgbClr val="BDC6C3">
              <a:alpha val="34902"/>
            </a:srgbClr>
          </a:solidFill>
        </p:spPr>
        <p:txBody>
          <a:bodyPr wrap="square" rtlCol="0">
            <a:spAutoFit/>
          </a:bodyPr>
          <a:lstStyle/>
          <a:p>
            <a:pPr algn="ctr"/>
            <a:r>
              <a:rPr lang="da-DK" sz="1200" dirty="0">
                <a:latin typeface="Trebuchet MS" panose="020B0603020202020204" pitchFamily="34" charset="0"/>
              </a:rPr>
              <a:t>Organisation</a:t>
            </a:r>
          </a:p>
        </p:txBody>
      </p:sp>
      <p:sp>
        <p:nvSpPr>
          <p:cNvPr id="87" name="Tekstfelt 86"/>
          <p:cNvSpPr txBox="1"/>
          <p:nvPr/>
        </p:nvSpPr>
        <p:spPr>
          <a:xfrm>
            <a:off x="8719239" y="2749885"/>
            <a:ext cx="1258277" cy="276999"/>
          </a:xfrm>
          <a:prstGeom prst="rect">
            <a:avLst/>
          </a:prstGeom>
          <a:solidFill>
            <a:srgbClr val="83B09F">
              <a:alpha val="34902"/>
            </a:srgbClr>
          </a:solidFill>
        </p:spPr>
        <p:txBody>
          <a:bodyPr wrap="square" rtlCol="0">
            <a:spAutoFit/>
          </a:bodyPr>
          <a:lstStyle/>
          <a:p>
            <a:pPr algn="ctr"/>
            <a:r>
              <a:rPr lang="da-DK" sz="1200" dirty="0">
                <a:latin typeface="Trebuchet MS" panose="020B0603020202020204" pitchFamily="34" charset="0"/>
              </a:rPr>
              <a:t>Teknisk</a:t>
            </a:r>
          </a:p>
        </p:txBody>
      </p:sp>
      <p:grpSp>
        <p:nvGrpSpPr>
          <p:cNvPr id="96" name="Gruppe 95"/>
          <p:cNvGrpSpPr>
            <a:grpSpLocks noChangeAspect="1"/>
          </p:cNvGrpSpPr>
          <p:nvPr/>
        </p:nvGrpSpPr>
        <p:grpSpPr>
          <a:xfrm rot="767783">
            <a:off x="8788997" y="2313377"/>
            <a:ext cx="608407" cy="635000"/>
            <a:chOff x="-49213" y="-3175"/>
            <a:chExt cx="6573838" cy="6861176"/>
          </a:xfrm>
          <a:solidFill>
            <a:srgbClr val="83B09F"/>
          </a:solidFill>
        </p:grpSpPr>
        <p:sp>
          <p:nvSpPr>
            <p:cNvPr id="92" name="Freeform 13"/>
            <p:cNvSpPr>
              <a:spLocks noEditPoints="1"/>
            </p:cNvSpPr>
            <p:nvPr/>
          </p:nvSpPr>
          <p:spPr bwMode="auto">
            <a:xfrm>
              <a:off x="2182812" y="-3175"/>
              <a:ext cx="4341813" cy="4341813"/>
            </a:xfrm>
            <a:custGeom>
              <a:avLst/>
              <a:gdLst>
                <a:gd name="T0" fmla="*/ 1508 w 1508"/>
                <a:gd name="T1" fmla="*/ 754 h 1508"/>
                <a:gd name="T2" fmla="*/ 1336 w 1508"/>
                <a:gd name="T3" fmla="*/ 564 h 1508"/>
                <a:gd name="T4" fmla="*/ 1300 w 1508"/>
                <a:gd name="T5" fmla="*/ 476 h 1508"/>
                <a:gd name="T6" fmla="*/ 1343 w 1508"/>
                <a:gd name="T7" fmla="*/ 356 h 1508"/>
                <a:gd name="T8" fmla="*/ 1287 w 1508"/>
                <a:gd name="T9" fmla="*/ 221 h 1508"/>
                <a:gd name="T10" fmla="*/ 1032 w 1508"/>
                <a:gd name="T11" fmla="*/ 208 h 1508"/>
                <a:gd name="T12" fmla="*/ 944 w 1508"/>
                <a:gd name="T13" fmla="*/ 171 h 1508"/>
                <a:gd name="T14" fmla="*/ 754 w 1508"/>
                <a:gd name="T15" fmla="*/ 0 h 1508"/>
                <a:gd name="T16" fmla="*/ 564 w 1508"/>
                <a:gd name="T17" fmla="*/ 171 h 1508"/>
                <a:gd name="T18" fmla="*/ 476 w 1508"/>
                <a:gd name="T19" fmla="*/ 208 h 1508"/>
                <a:gd name="T20" fmla="*/ 221 w 1508"/>
                <a:gd name="T21" fmla="*/ 221 h 1508"/>
                <a:gd name="T22" fmla="*/ 165 w 1508"/>
                <a:gd name="T23" fmla="*/ 356 h 1508"/>
                <a:gd name="T24" fmla="*/ 208 w 1508"/>
                <a:gd name="T25" fmla="*/ 476 h 1508"/>
                <a:gd name="T26" fmla="*/ 171 w 1508"/>
                <a:gd name="T27" fmla="*/ 564 h 1508"/>
                <a:gd name="T28" fmla="*/ 0 w 1508"/>
                <a:gd name="T29" fmla="*/ 754 h 1508"/>
                <a:gd name="T30" fmla="*/ 171 w 1508"/>
                <a:gd name="T31" fmla="*/ 944 h 1508"/>
                <a:gd name="T32" fmla="*/ 208 w 1508"/>
                <a:gd name="T33" fmla="*/ 1032 h 1508"/>
                <a:gd name="T34" fmla="*/ 165 w 1508"/>
                <a:gd name="T35" fmla="*/ 1152 h 1508"/>
                <a:gd name="T36" fmla="*/ 221 w 1508"/>
                <a:gd name="T37" fmla="*/ 1287 h 1508"/>
                <a:gd name="T38" fmla="*/ 476 w 1508"/>
                <a:gd name="T39" fmla="*/ 1300 h 1508"/>
                <a:gd name="T40" fmla="*/ 564 w 1508"/>
                <a:gd name="T41" fmla="*/ 1336 h 1508"/>
                <a:gd name="T42" fmla="*/ 754 w 1508"/>
                <a:gd name="T43" fmla="*/ 1508 h 1508"/>
                <a:gd name="T44" fmla="*/ 944 w 1508"/>
                <a:gd name="T45" fmla="*/ 1336 h 1508"/>
                <a:gd name="T46" fmla="*/ 1032 w 1508"/>
                <a:gd name="T47" fmla="*/ 1300 h 1508"/>
                <a:gd name="T48" fmla="*/ 1287 w 1508"/>
                <a:gd name="T49" fmla="*/ 1287 h 1508"/>
                <a:gd name="T50" fmla="*/ 1343 w 1508"/>
                <a:gd name="T51" fmla="*/ 1152 h 1508"/>
                <a:gd name="T52" fmla="*/ 1300 w 1508"/>
                <a:gd name="T53" fmla="*/ 1032 h 1508"/>
                <a:gd name="T54" fmla="*/ 1336 w 1508"/>
                <a:gd name="T55" fmla="*/ 944 h 1508"/>
                <a:gd name="T56" fmla="*/ 1508 w 1508"/>
                <a:gd name="T57" fmla="*/ 754 h 1508"/>
                <a:gd name="T58" fmla="*/ 754 w 1508"/>
                <a:gd name="T59" fmla="*/ 980 h 1508"/>
                <a:gd name="T60" fmla="*/ 528 w 1508"/>
                <a:gd name="T61" fmla="*/ 754 h 1508"/>
                <a:gd name="T62" fmla="*/ 754 w 1508"/>
                <a:gd name="T63" fmla="*/ 528 h 1508"/>
                <a:gd name="T64" fmla="*/ 980 w 1508"/>
                <a:gd name="T65" fmla="*/ 754 h 1508"/>
                <a:gd name="T66" fmla="*/ 754 w 1508"/>
                <a:gd name="T67" fmla="*/ 980 h 1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08" h="1508">
                  <a:moveTo>
                    <a:pt x="1508" y="754"/>
                  </a:moveTo>
                  <a:cubicBezTo>
                    <a:pt x="1508" y="655"/>
                    <a:pt x="1433" y="574"/>
                    <a:pt x="1336" y="564"/>
                  </a:cubicBezTo>
                  <a:cubicBezTo>
                    <a:pt x="1327" y="534"/>
                    <a:pt x="1314" y="505"/>
                    <a:pt x="1300" y="476"/>
                  </a:cubicBezTo>
                  <a:cubicBezTo>
                    <a:pt x="1328" y="442"/>
                    <a:pt x="1343" y="400"/>
                    <a:pt x="1343" y="356"/>
                  </a:cubicBezTo>
                  <a:cubicBezTo>
                    <a:pt x="1343" y="305"/>
                    <a:pt x="1323" y="257"/>
                    <a:pt x="1287" y="221"/>
                  </a:cubicBezTo>
                  <a:cubicBezTo>
                    <a:pt x="1220" y="153"/>
                    <a:pt x="1104" y="148"/>
                    <a:pt x="1032" y="208"/>
                  </a:cubicBezTo>
                  <a:cubicBezTo>
                    <a:pt x="1003" y="194"/>
                    <a:pt x="974" y="181"/>
                    <a:pt x="944" y="171"/>
                  </a:cubicBezTo>
                  <a:cubicBezTo>
                    <a:pt x="934" y="75"/>
                    <a:pt x="853" y="0"/>
                    <a:pt x="754" y="0"/>
                  </a:cubicBezTo>
                  <a:cubicBezTo>
                    <a:pt x="655" y="0"/>
                    <a:pt x="574" y="75"/>
                    <a:pt x="564" y="171"/>
                  </a:cubicBezTo>
                  <a:cubicBezTo>
                    <a:pt x="534" y="181"/>
                    <a:pt x="505" y="194"/>
                    <a:pt x="476" y="208"/>
                  </a:cubicBezTo>
                  <a:cubicBezTo>
                    <a:pt x="403" y="148"/>
                    <a:pt x="288" y="153"/>
                    <a:pt x="221" y="221"/>
                  </a:cubicBezTo>
                  <a:cubicBezTo>
                    <a:pt x="185" y="257"/>
                    <a:pt x="165" y="305"/>
                    <a:pt x="165" y="356"/>
                  </a:cubicBezTo>
                  <a:cubicBezTo>
                    <a:pt x="165" y="400"/>
                    <a:pt x="180" y="443"/>
                    <a:pt x="208" y="476"/>
                  </a:cubicBezTo>
                  <a:cubicBezTo>
                    <a:pt x="193" y="505"/>
                    <a:pt x="181" y="534"/>
                    <a:pt x="171" y="564"/>
                  </a:cubicBezTo>
                  <a:cubicBezTo>
                    <a:pt x="75" y="574"/>
                    <a:pt x="0" y="655"/>
                    <a:pt x="0" y="754"/>
                  </a:cubicBezTo>
                  <a:cubicBezTo>
                    <a:pt x="0" y="853"/>
                    <a:pt x="75" y="934"/>
                    <a:pt x="171" y="944"/>
                  </a:cubicBezTo>
                  <a:cubicBezTo>
                    <a:pt x="181" y="974"/>
                    <a:pt x="193" y="1003"/>
                    <a:pt x="208" y="1032"/>
                  </a:cubicBezTo>
                  <a:cubicBezTo>
                    <a:pt x="180" y="1066"/>
                    <a:pt x="165" y="1108"/>
                    <a:pt x="165" y="1152"/>
                  </a:cubicBezTo>
                  <a:cubicBezTo>
                    <a:pt x="165" y="1203"/>
                    <a:pt x="185" y="1251"/>
                    <a:pt x="221" y="1287"/>
                  </a:cubicBezTo>
                  <a:cubicBezTo>
                    <a:pt x="288" y="1355"/>
                    <a:pt x="404" y="1359"/>
                    <a:pt x="476" y="1300"/>
                  </a:cubicBezTo>
                  <a:cubicBezTo>
                    <a:pt x="505" y="1314"/>
                    <a:pt x="534" y="1327"/>
                    <a:pt x="564" y="1336"/>
                  </a:cubicBezTo>
                  <a:cubicBezTo>
                    <a:pt x="574" y="1433"/>
                    <a:pt x="655" y="1508"/>
                    <a:pt x="754" y="1508"/>
                  </a:cubicBezTo>
                  <a:cubicBezTo>
                    <a:pt x="853" y="1508"/>
                    <a:pt x="934" y="1433"/>
                    <a:pt x="944" y="1336"/>
                  </a:cubicBezTo>
                  <a:cubicBezTo>
                    <a:pt x="974" y="1327"/>
                    <a:pt x="1003" y="1314"/>
                    <a:pt x="1032" y="1300"/>
                  </a:cubicBezTo>
                  <a:cubicBezTo>
                    <a:pt x="1105" y="1360"/>
                    <a:pt x="1220" y="1355"/>
                    <a:pt x="1287" y="1287"/>
                  </a:cubicBezTo>
                  <a:cubicBezTo>
                    <a:pt x="1323" y="1251"/>
                    <a:pt x="1343" y="1203"/>
                    <a:pt x="1343" y="1152"/>
                  </a:cubicBezTo>
                  <a:cubicBezTo>
                    <a:pt x="1343" y="1108"/>
                    <a:pt x="1328" y="1065"/>
                    <a:pt x="1300" y="1032"/>
                  </a:cubicBezTo>
                  <a:cubicBezTo>
                    <a:pt x="1314" y="1003"/>
                    <a:pt x="1327" y="974"/>
                    <a:pt x="1336" y="944"/>
                  </a:cubicBezTo>
                  <a:cubicBezTo>
                    <a:pt x="1433" y="934"/>
                    <a:pt x="1508" y="853"/>
                    <a:pt x="1508" y="754"/>
                  </a:cubicBezTo>
                  <a:close/>
                  <a:moveTo>
                    <a:pt x="754" y="980"/>
                  </a:moveTo>
                  <a:cubicBezTo>
                    <a:pt x="629" y="980"/>
                    <a:pt x="528" y="879"/>
                    <a:pt x="528" y="754"/>
                  </a:cubicBezTo>
                  <a:cubicBezTo>
                    <a:pt x="528" y="629"/>
                    <a:pt x="629" y="528"/>
                    <a:pt x="754" y="528"/>
                  </a:cubicBezTo>
                  <a:cubicBezTo>
                    <a:pt x="879" y="528"/>
                    <a:pt x="980" y="629"/>
                    <a:pt x="980" y="754"/>
                  </a:cubicBezTo>
                  <a:cubicBezTo>
                    <a:pt x="980" y="879"/>
                    <a:pt x="879" y="980"/>
                    <a:pt x="754" y="9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93" name="Oval 14"/>
            <p:cNvSpPr>
              <a:spLocks noChangeArrowheads="1"/>
            </p:cNvSpPr>
            <p:nvPr/>
          </p:nvSpPr>
          <p:spPr bwMode="auto">
            <a:xfrm>
              <a:off x="3990975" y="1804988"/>
              <a:ext cx="725488" cy="72548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94" name="Freeform 15"/>
            <p:cNvSpPr>
              <a:spLocks/>
            </p:cNvSpPr>
            <p:nvPr/>
          </p:nvSpPr>
          <p:spPr bwMode="auto">
            <a:xfrm>
              <a:off x="1401762" y="4937125"/>
              <a:ext cx="523875" cy="536575"/>
            </a:xfrm>
            <a:custGeom>
              <a:avLst/>
              <a:gdLst>
                <a:gd name="T0" fmla="*/ 115 w 182"/>
                <a:gd name="T1" fmla="*/ 3 h 186"/>
                <a:gd name="T2" fmla="*/ 91 w 182"/>
                <a:gd name="T3" fmla="*/ 0 h 186"/>
                <a:gd name="T4" fmla="*/ 7 w 182"/>
                <a:gd name="T5" fmla="*/ 64 h 186"/>
                <a:gd name="T6" fmla="*/ 14 w 182"/>
                <a:gd name="T7" fmla="*/ 131 h 186"/>
                <a:gd name="T8" fmla="*/ 67 w 182"/>
                <a:gd name="T9" fmla="*/ 172 h 186"/>
                <a:gd name="T10" fmla="*/ 175 w 182"/>
                <a:gd name="T11" fmla="*/ 112 h 186"/>
                <a:gd name="T12" fmla="*/ 168 w 182"/>
                <a:gd name="T13" fmla="*/ 45 h 186"/>
                <a:gd name="T14" fmla="*/ 115 w 182"/>
                <a:gd name="T15" fmla="*/ 3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2" h="186">
                  <a:moveTo>
                    <a:pt x="115" y="3"/>
                  </a:moveTo>
                  <a:cubicBezTo>
                    <a:pt x="107" y="1"/>
                    <a:pt x="99" y="0"/>
                    <a:pt x="91" y="0"/>
                  </a:cubicBezTo>
                  <a:cubicBezTo>
                    <a:pt x="52" y="0"/>
                    <a:pt x="17" y="26"/>
                    <a:pt x="7" y="64"/>
                  </a:cubicBezTo>
                  <a:cubicBezTo>
                    <a:pt x="0" y="86"/>
                    <a:pt x="3" y="110"/>
                    <a:pt x="14" y="131"/>
                  </a:cubicBezTo>
                  <a:cubicBezTo>
                    <a:pt x="26" y="151"/>
                    <a:pt x="44" y="166"/>
                    <a:pt x="67" y="172"/>
                  </a:cubicBezTo>
                  <a:cubicBezTo>
                    <a:pt x="113" y="186"/>
                    <a:pt x="163" y="157"/>
                    <a:pt x="175" y="112"/>
                  </a:cubicBezTo>
                  <a:cubicBezTo>
                    <a:pt x="182" y="89"/>
                    <a:pt x="179" y="66"/>
                    <a:pt x="168" y="45"/>
                  </a:cubicBezTo>
                  <a:cubicBezTo>
                    <a:pt x="156" y="25"/>
                    <a:pt x="138" y="10"/>
                    <a:pt x="115"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95" name="Freeform 16"/>
            <p:cNvSpPr>
              <a:spLocks noEditPoints="1"/>
            </p:cNvSpPr>
            <p:nvPr/>
          </p:nvSpPr>
          <p:spPr bwMode="auto">
            <a:xfrm>
              <a:off x="-49213" y="3478213"/>
              <a:ext cx="3425825" cy="3379788"/>
            </a:xfrm>
            <a:custGeom>
              <a:avLst/>
              <a:gdLst>
                <a:gd name="T0" fmla="*/ 1081 w 1190"/>
                <a:gd name="T1" fmla="*/ 569 h 1174"/>
                <a:gd name="T2" fmla="*/ 1074 w 1190"/>
                <a:gd name="T3" fmla="*/ 508 h 1174"/>
                <a:gd name="T4" fmla="*/ 1130 w 1190"/>
                <a:gd name="T5" fmla="*/ 426 h 1174"/>
                <a:gd name="T6" fmla="*/ 1116 w 1190"/>
                <a:gd name="T7" fmla="*/ 305 h 1174"/>
                <a:gd name="T8" fmla="*/ 920 w 1190"/>
                <a:gd name="T9" fmla="*/ 233 h 1174"/>
                <a:gd name="T10" fmla="*/ 872 w 1190"/>
                <a:gd name="T11" fmla="*/ 195 h 1174"/>
                <a:gd name="T12" fmla="*/ 758 w 1190"/>
                <a:gd name="T13" fmla="*/ 22 h 1174"/>
                <a:gd name="T14" fmla="*/ 569 w 1190"/>
                <a:gd name="T15" fmla="*/ 109 h 1174"/>
                <a:gd name="T16" fmla="*/ 508 w 1190"/>
                <a:gd name="T17" fmla="*/ 116 h 1174"/>
                <a:gd name="T18" fmla="*/ 305 w 1190"/>
                <a:gd name="T19" fmla="*/ 74 h 1174"/>
                <a:gd name="T20" fmla="*/ 229 w 1190"/>
                <a:gd name="T21" fmla="*/ 170 h 1174"/>
                <a:gd name="T22" fmla="*/ 233 w 1190"/>
                <a:gd name="T23" fmla="*/ 270 h 1174"/>
                <a:gd name="T24" fmla="*/ 195 w 1190"/>
                <a:gd name="T25" fmla="*/ 318 h 1174"/>
                <a:gd name="T26" fmla="*/ 22 w 1190"/>
                <a:gd name="T27" fmla="*/ 432 h 1174"/>
                <a:gd name="T28" fmla="*/ 109 w 1190"/>
                <a:gd name="T29" fmla="*/ 621 h 1174"/>
                <a:gd name="T30" fmla="*/ 116 w 1190"/>
                <a:gd name="T31" fmla="*/ 681 h 1174"/>
                <a:gd name="T32" fmla="*/ 74 w 1190"/>
                <a:gd name="T33" fmla="*/ 885 h 1174"/>
                <a:gd name="T34" fmla="*/ 270 w 1190"/>
                <a:gd name="T35" fmla="*/ 957 h 1174"/>
                <a:gd name="T36" fmla="*/ 318 w 1190"/>
                <a:gd name="T37" fmla="*/ 994 h 1174"/>
                <a:gd name="T38" fmla="*/ 432 w 1190"/>
                <a:gd name="T39" fmla="*/ 1168 h 1174"/>
                <a:gd name="T40" fmla="*/ 475 w 1190"/>
                <a:gd name="T41" fmla="*/ 1174 h 1174"/>
                <a:gd name="T42" fmla="*/ 621 w 1190"/>
                <a:gd name="T43" fmla="*/ 1081 h 1174"/>
                <a:gd name="T44" fmla="*/ 681 w 1190"/>
                <a:gd name="T45" fmla="*/ 1074 h 1174"/>
                <a:gd name="T46" fmla="*/ 885 w 1190"/>
                <a:gd name="T47" fmla="*/ 1116 h 1174"/>
                <a:gd name="T48" fmla="*/ 961 w 1190"/>
                <a:gd name="T49" fmla="*/ 1020 h 1174"/>
                <a:gd name="T50" fmla="*/ 957 w 1190"/>
                <a:gd name="T51" fmla="*/ 920 h 1174"/>
                <a:gd name="T52" fmla="*/ 995 w 1190"/>
                <a:gd name="T53" fmla="*/ 872 h 1174"/>
                <a:gd name="T54" fmla="*/ 1168 w 1190"/>
                <a:gd name="T55" fmla="*/ 758 h 1174"/>
                <a:gd name="T56" fmla="*/ 1081 w 1190"/>
                <a:gd name="T57" fmla="*/ 569 h 1174"/>
                <a:gd name="T58" fmla="*/ 776 w 1190"/>
                <a:gd name="T59" fmla="*/ 646 h 1174"/>
                <a:gd name="T60" fmla="*/ 595 w 1190"/>
                <a:gd name="T61" fmla="*/ 783 h 1174"/>
                <a:gd name="T62" fmla="*/ 544 w 1190"/>
                <a:gd name="T63" fmla="*/ 776 h 1174"/>
                <a:gd name="T64" fmla="*/ 431 w 1190"/>
                <a:gd name="T65" fmla="*/ 686 h 1174"/>
                <a:gd name="T66" fmla="*/ 414 w 1190"/>
                <a:gd name="T67" fmla="*/ 544 h 1174"/>
                <a:gd name="T68" fmla="*/ 646 w 1190"/>
                <a:gd name="T69" fmla="*/ 414 h 1174"/>
                <a:gd name="T70" fmla="*/ 759 w 1190"/>
                <a:gd name="T71" fmla="*/ 504 h 1174"/>
                <a:gd name="T72" fmla="*/ 776 w 1190"/>
                <a:gd name="T73" fmla="*/ 646 h 1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90" h="1174">
                  <a:moveTo>
                    <a:pt x="1081" y="569"/>
                  </a:moveTo>
                  <a:cubicBezTo>
                    <a:pt x="1080" y="549"/>
                    <a:pt x="1077" y="529"/>
                    <a:pt x="1074" y="508"/>
                  </a:cubicBezTo>
                  <a:cubicBezTo>
                    <a:pt x="1101" y="488"/>
                    <a:pt x="1120" y="459"/>
                    <a:pt x="1130" y="426"/>
                  </a:cubicBezTo>
                  <a:cubicBezTo>
                    <a:pt x="1141" y="385"/>
                    <a:pt x="1136" y="342"/>
                    <a:pt x="1116" y="305"/>
                  </a:cubicBezTo>
                  <a:cubicBezTo>
                    <a:pt x="1078" y="238"/>
                    <a:pt x="993" y="206"/>
                    <a:pt x="920" y="233"/>
                  </a:cubicBezTo>
                  <a:cubicBezTo>
                    <a:pt x="905" y="220"/>
                    <a:pt x="889" y="207"/>
                    <a:pt x="872" y="195"/>
                  </a:cubicBezTo>
                  <a:cubicBezTo>
                    <a:pt x="882" y="118"/>
                    <a:pt x="835" y="43"/>
                    <a:pt x="758" y="22"/>
                  </a:cubicBezTo>
                  <a:cubicBezTo>
                    <a:pt x="683" y="0"/>
                    <a:pt x="601" y="40"/>
                    <a:pt x="569" y="109"/>
                  </a:cubicBezTo>
                  <a:cubicBezTo>
                    <a:pt x="549" y="110"/>
                    <a:pt x="529" y="113"/>
                    <a:pt x="508" y="116"/>
                  </a:cubicBezTo>
                  <a:cubicBezTo>
                    <a:pt x="462" y="56"/>
                    <a:pt x="372" y="37"/>
                    <a:pt x="305" y="74"/>
                  </a:cubicBezTo>
                  <a:cubicBezTo>
                    <a:pt x="268" y="95"/>
                    <a:pt x="241" y="129"/>
                    <a:pt x="229" y="170"/>
                  </a:cubicBezTo>
                  <a:cubicBezTo>
                    <a:pt x="220" y="203"/>
                    <a:pt x="221" y="238"/>
                    <a:pt x="233" y="270"/>
                  </a:cubicBezTo>
                  <a:cubicBezTo>
                    <a:pt x="220" y="285"/>
                    <a:pt x="207" y="301"/>
                    <a:pt x="195" y="318"/>
                  </a:cubicBezTo>
                  <a:cubicBezTo>
                    <a:pt x="119" y="307"/>
                    <a:pt x="43" y="357"/>
                    <a:pt x="22" y="432"/>
                  </a:cubicBezTo>
                  <a:cubicBezTo>
                    <a:pt x="0" y="509"/>
                    <a:pt x="38" y="588"/>
                    <a:pt x="109" y="621"/>
                  </a:cubicBezTo>
                  <a:cubicBezTo>
                    <a:pt x="110" y="641"/>
                    <a:pt x="113" y="661"/>
                    <a:pt x="116" y="681"/>
                  </a:cubicBezTo>
                  <a:cubicBezTo>
                    <a:pt x="55" y="729"/>
                    <a:pt x="36" y="815"/>
                    <a:pt x="74" y="885"/>
                  </a:cubicBezTo>
                  <a:cubicBezTo>
                    <a:pt x="112" y="952"/>
                    <a:pt x="198" y="984"/>
                    <a:pt x="270" y="957"/>
                  </a:cubicBezTo>
                  <a:cubicBezTo>
                    <a:pt x="285" y="970"/>
                    <a:pt x="301" y="983"/>
                    <a:pt x="318" y="994"/>
                  </a:cubicBezTo>
                  <a:cubicBezTo>
                    <a:pt x="308" y="1071"/>
                    <a:pt x="355" y="1146"/>
                    <a:pt x="432" y="1168"/>
                  </a:cubicBezTo>
                  <a:cubicBezTo>
                    <a:pt x="446" y="1172"/>
                    <a:pt x="461" y="1174"/>
                    <a:pt x="475" y="1174"/>
                  </a:cubicBezTo>
                  <a:cubicBezTo>
                    <a:pt x="538" y="1174"/>
                    <a:pt x="595" y="1137"/>
                    <a:pt x="621" y="1081"/>
                  </a:cubicBezTo>
                  <a:cubicBezTo>
                    <a:pt x="641" y="1080"/>
                    <a:pt x="661" y="1077"/>
                    <a:pt x="681" y="1074"/>
                  </a:cubicBezTo>
                  <a:cubicBezTo>
                    <a:pt x="727" y="1133"/>
                    <a:pt x="818" y="1153"/>
                    <a:pt x="885" y="1116"/>
                  </a:cubicBezTo>
                  <a:cubicBezTo>
                    <a:pt x="922" y="1095"/>
                    <a:pt x="949" y="1061"/>
                    <a:pt x="961" y="1020"/>
                  </a:cubicBezTo>
                  <a:cubicBezTo>
                    <a:pt x="970" y="987"/>
                    <a:pt x="969" y="952"/>
                    <a:pt x="957" y="920"/>
                  </a:cubicBezTo>
                  <a:cubicBezTo>
                    <a:pt x="970" y="905"/>
                    <a:pt x="983" y="889"/>
                    <a:pt x="995" y="872"/>
                  </a:cubicBezTo>
                  <a:cubicBezTo>
                    <a:pt x="1072" y="882"/>
                    <a:pt x="1147" y="833"/>
                    <a:pt x="1168" y="758"/>
                  </a:cubicBezTo>
                  <a:cubicBezTo>
                    <a:pt x="1190" y="681"/>
                    <a:pt x="1152" y="601"/>
                    <a:pt x="1081" y="569"/>
                  </a:cubicBezTo>
                  <a:close/>
                  <a:moveTo>
                    <a:pt x="776" y="646"/>
                  </a:moveTo>
                  <a:cubicBezTo>
                    <a:pt x="753" y="727"/>
                    <a:pt x="678" y="783"/>
                    <a:pt x="595" y="783"/>
                  </a:cubicBezTo>
                  <a:cubicBezTo>
                    <a:pt x="578" y="783"/>
                    <a:pt x="560" y="780"/>
                    <a:pt x="544" y="776"/>
                  </a:cubicBezTo>
                  <a:cubicBezTo>
                    <a:pt x="495" y="762"/>
                    <a:pt x="455" y="730"/>
                    <a:pt x="431" y="686"/>
                  </a:cubicBezTo>
                  <a:cubicBezTo>
                    <a:pt x="406" y="642"/>
                    <a:pt x="401" y="592"/>
                    <a:pt x="414" y="544"/>
                  </a:cubicBezTo>
                  <a:cubicBezTo>
                    <a:pt x="442" y="447"/>
                    <a:pt x="548" y="387"/>
                    <a:pt x="646" y="414"/>
                  </a:cubicBezTo>
                  <a:cubicBezTo>
                    <a:pt x="695" y="428"/>
                    <a:pt x="735" y="460"/>
                    <a:pt x="759" y="504"/>
                  </a:cubicBezTo>
                  <a:cubicBezTo>
                    <a:pt x="784" y="547"/>
                    <a:pt x="789" y="598"/>
                    <a:pt x="776" y="6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sp>
        <p:nvSpPr>
          <p:cNvPr id="97" name="Tekstfelt 96"/>
          <p:cNvSpPr txBox="1"/>
          <p:nvPr/>
        </p:nvSpPr>
        <p:spPr>
          <a:xfrm>
            <a:off x="6852872" y="6340254"/>
            <a:ext cx="1258277" cy="276999"/>
          </a:xfrm>
          <a:prstGeom prst="rect">
            <a:avLst/>
          </a:prstGeom>
          <a:solidFill>
            <a:srgbClr val="D6E5DF">
              <a:alpha val="34902"/>
            </a:srgbClr>
          </a:solidFill>
        </p:spPr>
        <p:txBody>
          <a:bodyPr wrap="square" rtlCol="0">
            <a:spAutoFit/>
          </a:bodyPr>
          <a:lstStyle/>
          <a:p>
            <a:pPr algn="ctr"/>
            <a:r>
              <a:rPr lang="da-DK" sz="1200" dirty="0">
                <a:latin typeface="Trebuchet MS" panose="020B0603020202020204" pitchFamily="34" charset="0"/>
              </a:rPr>
              <a:t>Projekt</a:t>
            </a:r>
          </a:p>
        </p:txBody>
      </p:sp>
      <p:grpSp>
        <p:nvGrpSpPr>
          <p:cNvPr id="112" name="Gruppe 111"/>
          <p:cNvGrpSpPr>
            <a:grpSpLocks noChangeAspect="1"/>
          </p:cNvGrpSpPr>
          <p:nvPr/>
        </p:nvGrpSpPr>
        <p:grpSpPr>
          <a:xfrm>
            <a:off x="7912266" y="5905422"/>
            <a:ext cx="624897" cy="635000"/>
            <a:chOff x="-3175" y="-23813"/>
            <a:chExt cx="6775451" cy="6884988"/>
          </a:xfrm>
          <a:solidFill>
            <a:srgbClr val="D6E5DF"/>
          </a:solidFill>
        </p:grpSpPr>
        <p:sp>
          <p:nvSpPr>
            <p:cNvPr id="101" name="Freeform 20"/>
            <p:cNvSpPr>
              <a:spLocks/>
            </p:cNvSpPr>
            <p:nvPr/>
          </p:nvSpPr>
          <p:spPr bwMode="auto">
            <a:xfrm>
              <a:off x="2124075" y="2393950"/>
              <a:ext cx="495300" cy="620713"/>
            </a:xfrm>
            <a:custGeom>
              <a:avLst/>
              <a:gdLst>
                <a:gd name="T0" fmla="*/ 74 w 184"/>
                <a:gd name="T1" fmla="*/ 19 h 231"/>
                <a:gd name="T2" fmla="*/ 0 w 184"/>
                <a:gd name="T3" fmla="*/ 90 h 231"/>
                <a:gd name="T4" fmla="*/ 18 w 184"/>
                <a:gd name="T5" fmla="*/ 120 h 231"/>
                <a:gd name="T6" fmla="*/ 18 w 184"/>
                <a:gd name="T7" fmla="*/ 231 h 231"/>
                <a:gd name="T8" fmla="*/ 159 w 184"/>
                <a:gd name="T9" fmla="*/ 108 h 231"/>
                <a:gd name="T10" fmla="*/ 161 w 184"/>
                <a:gd name="T11" fmla="*/ 29 h 231"/>
                <a:gd name="T12" fmla="*/ 74 w 184"/>
                <a:gd name="T13" fmla="*/ 19 h 231"/>
              </a:gdLst>
              <a:ahLst/>
              <a:cxnLst>
                <a:cxn ang="0">
                  <a:pos x="T0" y="T1"/>
                </a:cxn>
                <a:cxn ang="0">
                  <a:pos x="T2" y="T3"/>
                </a:cxn>
                <a:cxn ang="0">
                  <a:pos x="T4" y="T5"/>
                </a:cxn>
                <a:cxn ang="0">
                  <a:pos x="T6" y="T7"/>
                </a:cxn>
                <a:cxn ang="0">
                  <a:pos x="T8" y="T9"/>
                </a:cxn>
                <a:cxn ang="0">
                  <a:pos x="T10" y="T11"/>
                </a:cxn>
                <a:cxn ang="0">
                  <a:pos x="T12" y="T13"/>
                </a:cxn>
              </a:cxnLst>
              <a:rect l="0" t="0" r="r" b="b"/>
              <a:pathLst>
                <a:path w="184" h="231">
                  <a:moveTo>
                    <a:pt x="74" y="19"/>
                  </a:moveTo>
                  <a:cubicBezTo>
                    <a:pt x="0" y="90"/>
                    <a:pt x="0" y="90"/>
                    <a:pt x="0" y="90"/>
                  </a:cubicBezTo>
                  <a:cubicBezTo>
                    <a:pt x="1" y="100"/>
                    <a:pt x="18" y="110"/>
                    <a:pt x="18" y="120"/>
                  </a:cubicBezTo>
                  <a:cubicBezTo>
                    <a:pt x="18" y="231"/>
                    <a:pt x="18" y="231"/>
                    <a:pt x="18" y="231"/>
                  </a:cubicBezTo>
                  <a:cubicBezTo>
                    <a:pt x="159" y="108"/>
                    <a:pt x="159" y="108"/>
                    <a:pt x="159" y="108"/>
                  </a:cubicBezTo>
                  <a:cubicBezTo>
                    <a:pt x="184" y="89"/>
                    <a:pt x="180" y="53"/>
                    <a:pt x="161" y="29"/>
                  </a:cubicBezTo>
                  <a:cubicBezTo>
                    <a:pt x="142" y="4"/>
                    <a:pt x="99" y="0"/>
                    <a:pt x="74"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2" name="Freeform 21"/>
            <p:cNvSpPr>
              <a:spLocks/>
            </p:cNvSpPr>
            <p:nvPr/>
          </p:nvSpPr>
          <p:spPr bwMode="auto">
            <a:xfrm>
              <a:off x="-3175" y="2508250"/>
              <a:ext cx="1935163" cy="1935163"/>
            </a:xfrm>
            <a:custGeom>
              <a:avLst/>
              <a:gdLst>
                <a:gd name="T0" fmla="*/ 610 w 720"/>
                <a:gd name="T1" fmla="*/ 0 h 720"/>
                <a:gd name="T2" fmla="*/ 48 w 720"/>
                <a:gd name="T3" fmla="*/ 0 h 720"/>
                <a:gd name="T4" fmla="*/ 0 w 720"/>
                <a:gd name="T5" fmla="*/ 77 h 720"/>
                <a:gd name="T6" fmla="*/ 0 w 720"/>
                <a:gd name="T7" fmla="*/ 639 h 720"/>
                <a:gd name="T8" fmla="*/ 48 w 720"/>
                <a:gd name="T9" fmla="*/ 720 h 720"/>
                <a:gd name="T10" fmla="*/ 610 w 720"/>
                <a:gd name="T11" fmla="*/ 720 h 720"/>
                <a:gd name="T12" fmla="*/ 720 w 720"/>
                <a:gd name="T13" fmla="*/ 639 h 720"/>
                <a:gd name="T14" fmla="*/ 720 w 720"/>
                <a:gd name="T15" fmla="*/ 276 h 720"/>
                <a:gd name="T16" fmla="*/ 391 w 720"/>
                <a:gd name="T17" fmla="*/ 515 h 720"/>
                <a:gd name="T18" fmla="*/ 342 w 720"/>
                <a:gd name="T19" fmla="*/ 527 h 720"/>
                <a:gd name="T20" fmla="*/ 323 w 720"/>
                <a:gd name="T21" fmla="*/ 525 h 720"/>
                <a:gd name="T22" fmla="*/ 282 w 720"/>
                <a:gd name="T23" fmla="*/ 495 h 720"/>
                <a:gd name="T24" fmla="*/ 173 w 720"/>
                <a:gd name="T25" fmla="*/ 275 h 720"/>
                <a:gd name="T26" fmla="*/ 198 w 720"/>
                <a:gd name="T27" fmla="*/ 200 h 720"/>
                <a:gd name="T28" fmla="*/ 272 w 720"/>
                <a:gd name="T29" fmla="*/ 225 h 720"/>
                <a:gd name="T30" fmla="*/ 376 w 720"/>
                <a:gd name="T31" fmla="*/ 383 h 720"/>
                <a:gd name="T32" fmla="*/ 720 w 720"/>
                <a:gd name="T33" fmla="*/ 133 h 720"/>
                <a:gd name="T34" fmla="*/ 720 w 720"/>
                <a:gd name="T35" fmla="*/ 77 h 720"/>
                <a:gd name="T36" fmla="*/ 610 w 720"/>
                <a:gd name="T37" fmla="*/ 0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20" h="720">
                  <a:moveTo>
                    <a:pt x="610" y="0"/>
                  </a:moveTo>
                  <a:cubicBezTo>
                    <a:pt x="48" y="0"/>
                    <a:pt x="48" y="0"/>
                    <a:pt x="48" y="0"/>
                  </a:cubicBezTo>
                  <a:cubicBezTo>
                    <a:pt x="17" y="0"/>
                    <a:pt x="0" y="46"/>
                    <a:pt x="0" y="77"/>
                  </a:cubicBezTo>
                  <a:cubicBezTo>
                    <a:pt x="0" y="639"/>
                    <a:pt x="0" y="639"/>
                    <a:pt x="0" y="639"/>
                  </a:cubicBezTo>
                  <a:cubicBezTo>
                    <a:pt x="0" y="670"/>
                    <a:pt x="17" y="720"/>
                    <a:pt x="48" y="720"/>
                  </a:cubicBezTo>
                  <a:cubicBezTo>
                    <a:pt x="610" y="720"/>
                    <a:pt x="610" y="720"/>
                    <a:pt x="610" y="720"/>
                  </a:cubicBezTo>
                  <a:cubicBezTo>
                    <a:pt x="641" y="720"/>
                    <a:pt x="720" y="670"/>
                    <a:pt x="720" y="639"/>
                  </a:cubicBezTo>
                  <a:cubicBezTo>
                    <a:pt x="720" y="276"/>
                    <a:pt x="720" y="276"/>
                    <a:pt x="720" y="276"/>
                  </a:cubicBezTo>
                  <a:cubicBezTo>
                    <a:pt x="391" y="515"/>
                    <a:pt x="391" y="515"/>
                    <a:pt x="391" y="515"/>
                  </a:cubicBezTo>
                  <a:cubicBezTo>
                    <a:pt x="381" y="522"/>
                    <a:pt x="355" y="527"/>
                    <a:pt x="342" y="527"/>
                  </a:cubicBezTo>
                  <a:cubicBezTo>
                    <a:pt x="338" y="527"/>
                    <a:pt x="328" y="526"/>
                    <a:pt x="323" y="525"/>
                  </a:cubicBezTo>
                  <a:cubicBezTo>
                    <a:pt x="307" y="521"/>
                    <a:pt x="289" y="510"/>
                    <a:pt x="282" y="495"/>
                  </a:cubicBezTo>
                  <a:cubicBezTo>
                    <a:pt x="173" y="275"/>
                    <a:pt x="173" y="275"/>
                    <a:pt x="173" y="275"/>
                  </a:cubicBezTo>
                  <a:cubicBezTo>
                    <a:pt x="159" y="247"/>
                    <a:pt x="170" y="213"/>
                    <a:pt x="198" y="200"/>
                  </a:cubicBezTo>
                  <a:cubicBezTo>
                    <a:pt x="225" y="186"/>
                    <a:pt x="259" y="198"/>
                    <a:pt x="272" y="225"/>
                  </a:cubicBezTo>
                  <a:cubicBezTo>
                    <a:pt x="376" y="383"/>
                    <a:pt x="376" y="383"/>
                    <a:pt x="376" y="383"/>
                  </a:cubicBezTo>
                  <a:cubicBezTo>
                    <a:pt x="720" y="133"/>
                    <a:pt x="720" y="133"/>
                    <a:pt x="720" y="133"/>
                  </a:cubicBezTo>
                  <a:cubicBezTo>
                    <a:pt x="720" y="77"/>
                    <a:pt x="720" y="77"/>
                    <a:pt x="720" y="77"/>
                  </a:cubicBezTo>
                  <a:cubicBezTo>
                    <a:pt x="720" y="46"/>
                    <a:pt x="641" y="0"/>
                    <a:pt x="6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3" name="Freeform 22"/>
            <p:cNvSpPr>
              <a:spLocks/>
            </p:cNvSpPr>
            <p:nvPr/>
          </p:nvSpPr>
          <p:spPr bwMode="auto">
            <a:xfrm>
              <a:off x="-3175" y="4926012"/>
              <a:ext cx="1935163" cy="1935163"/>
            </a:xfrm>
            <a:custGeom>
              <a:avLst/>
              <a:gdLst>
                <a:gd name="T0" fmla="*/ 720 w 720"/>
                <a:gd name="T1" fmla="*/ 56 h 720"/>
                <a:gd name="T2" fmla="*/ 664 w 720"/>
                <a:gd name="T3" fmla="*/ 0 h 720"/>
                <a:gd name="T4" fmla="*/ 56 w 720"/>
                <a:gd name="T5" fmla="*/ 0 h 720"/>
                <a:gd name="T6" fmla="*/ 0 w 720"/>
                <a:gd name="T7" fmla="*/ 56 h 720"/>
                <a:gd name="T8" fmla="*/ 0 w 720"/>
                <a:gd name="T9" fmla="*/ 664 h 720"/>
                <a:gd name="T10" fmla="*/ 56 w 720"/>
                <a:gd name="T11" fmla="*/ 720 h 720"/>
                <a:gd name="T12" fmla="*/ 664 w 720"/>
                <a:gd name="T13" fmla="*/ 720 h 720"/>
                <a:gd name="T14" fmla="*/ 720 w 720"/>
                <a:gd name="T15" fmla="*/ 664 h 720"/>
                <a:gd name="T16" fmla="*/ 720 w 720"/>
                <a:gd name="T17" fmla="*/ 56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0" h="720">
                  <a:moveTo>
                    <a:pt x="720" y="56"/>
                  </a:moveTo>
                  <a:cubicBezTo>
                    <a:pt x="720" y="25"/>
                    <a:pt x="695" y="0"/>
                    <a:pt x="664" y="0"/>
                  </a:cubicBezTo>
                  <a:cubicBezTo>
                    <a:pt x="56" y="0"/>
                    <a:pt x="56" y="0"/>
                    <a:pt x="56" y="0"/>
                  </a:cubicBezTo>
                  <a:cubicBezTo>
                    <a:pt x="25" y="0"/>
                    <a:pt x="0" y="25"/>
                    <a:pt x="0" y="56"/>
                  </a:cubicBezTo>
                  <a:cubicBezTo>
                    <a:pt x="0" y="664"/>
                    <a:pt x="0" y="664"/>
                    <a:pt x="0" y="664"/>
                  </a:cubicBezTo>
                  <a:cubicBezTo>
                    <a:pt x="0" y="695"/>
                    <a:pt x="25" y="720"/>
                    <a:pt x="56" y="720"/>
                  </a:cubicBezTo>
                  <a:cubicBezTo>
                    <a:pt x="664" y="720"/>
                    <a:pt x="664" y="720"/>
                    <a:pt x="664" y="720"/>
                  </a:cubicBezTo>
                  <a:cubicBezTo>
                    <a:pt x="695" y="720"/>
                    <a:pt x="720" y="695"/>
                    <a:pt x="720" y="664"/>
                  </a:cubicBezTo>
                  <a:lnTo>
                    <a:pt x="720"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4" name="Freeform 23"/>
            <p:cNvSpPr>
              <a:spLocks/>
            </p:cNvSpPr>
            <p:nvPr/>
          </p:nvSpPr>
          <p:spPr bwMode="auto">
            <a:xfrm>
              <a:off x="3148013" y="5410200"/>
              <a:ext cx="3624263" cy="241300"/>
            </a:xfrm>
            <a:custGeom>
              <a:avLst/>
              <a:gdLst>
                <a:gd name="T0" fmla="*/ 1293 w 1349"/>
                <a:gd name="T1" fmla="*/ 0 h 90"/>
                <a:gd name="T2" fmla="*/ 56 w 1349"/>
                <a:gd name="T3" fmla="*/ 0 h 90"/>
                <a:gd name="T4" fmla="*/ 0 w 1349"/>
                <a:gd name="T5" fmla="*/ 45 h 90"/>
                <a:gd name="T6" fmla="*/ 56 w 1349"/>
                <a:gd name="T7" fmla="*/ 90 h 90"/>
                <a:gd name="T8" fmla="*/ 1293 w 1349"/>
                <a:gd name="T9" fmla="*/ 90 h 90"/>
                <a:gd name="T10" fmla="*/ 1349 w 1349"/>
                <a:gd name="T11" fmla="*/ 45 h 90"/>
                <a:gd name="T12" fmla="*/ 1293 w 1349"/>
                <a:gd name="T13" fmla="*/ 0 h 90"/>
              </a:gdLst>
              <a:ahLst/>
              <a:cxnLst>
                <a:cxn ang="0">
                  <a:pos x="T0" y="T1"/>
                </a:cxn>
                <a:cxn ang="0">
                  <a:pos x="T2" y="T3"/>
                </a:cxn>
                <a:cxn ang="0">
                  <a:pos x="T4" y="T5"/>
                </a:cxn>
                <a:cxn ang="0">
                  <a:pos x="T6" y="T7"/>
                </a:cxn>
                <a:cxn ang="0">
                  <a:pos x="T8" y="T9"/>
                </a:cxn>
                <a:cxn ang="0">
                  <a:pos x="T10" y="T11"/>
                </a:cxn>
                <a:cxn ang="0">
                  <a:pos x="T12" y="T13"/>
                </a:cxn>
              </a:cxnLst>
              <a:rect l="0" t="0" r="r" b="b"/>
              <a:pathLst>
                <a:path w="1349" h="90">
                  <a:moveTo>
                    <a:pt x="1293" y="0"/>
                  </a:moveTo>
                  <a:cubicBezTo>
                    <a:pt x="56" y="0"/>
                    <a:pt x="56" y="0"/>
                    <a:pt x="56" y="0"/>
                  </a:cubicBezTo>
                  <a:cubicBezTo>
                    <a:pt x="25" y="0"/>
                    <a:pt x="0" y="14"/>
                    <a:pt x="0" y="45"/>
                  </a:cubicBezTo>
                  <a:cubicBezTo>
                    <a:pt x="0" y="76"/>
                    <a:pt x="25" y="90"/>
                    <a:pt x="56" y="90"/>
                  </a:cubicBezTo>
                  <a:cubicBezTo>
                    <a:pt x="1293" y="90"/>
                    <a:pt x="1293" y="90"/>
                    <a:pt x="1293" y="90"/>
                  </a:cubicBezTo>
                  <a:cubicBezTo>
                    <a:pt x="1324" y="90"/>
                    <a:pt x="1349" y="76"/>
                    <a:pt x="1349" y="45"/>
                  </a:cubicBezTo>
                  <a:cubicBezTo>
                    <a:pt x="1349" y="14"/>
                    <a:pt x="1324" y="0"/>
                    <a:pt x="129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5" name="Freeform 24"/>
            <p:cNvSpPr>
              <a:spLocks/>
            </p:cNvSpPr>
            <p:nvPr/>
          </p:nvSpPr>
          <p:spPr bwMode="auto">
            <a:xfrm>
              <a:off x="3148013" y="6135687"/>
              <a:ext cx="3624263" cy="241300"/>
            </a:xfrm>
            <a:custGeom>
              <a:avLst/>
              <a:gdLst>
                <a:gd name="T0" fmla="*/ 1293 w 1349"/>
                <a:gd name="T1" fmla="*/ 0 h 90"/>
                <a:gd name="T2" fmla="*/ 56 w 1349"/>
                <a:gd name="T3" fmla="*/ 0 h 90"/>
                <a:gd name="T4" fmla="*/ 0 w 1349"/>
                <a:gd name="T5" fmla="*/ 45 h 90"/>
                <a:gd name="T6" fmla="*/ 56 w 1349"/>
                <a:gd name="T7" fmla="*/ 90 h 90"/>
                <a:gd name="T8" fmla="*/ 1293 w 1349"/>
                <a:gd name="T9" fmla="*/ 90 h 90"/>
                <a:gd name="T10" fmla="*/ 1349 w 1349"/>
                <a:gd name="T11" fmla="*/ 45 h 90"/>
                <a:gd name="T12" fmla="*/ 1293 w 1349"/>
                <a:gd name="T13" fmla="*/ 0 h 90"/>
              </a:gdLst>
              <a:ahLst/>
              <a:cxnLst>
                <a:cxn ang="0">
                  <a:pos x="T0" y="T1"/>
                </a:cxn>
                <a:cxn ang="0">
                  <a:pos x="T2" y="T3"/>
                </a:cxn>
                <a:cxn ang="0">
                  <a:pos x="T4" y="T5"/>
                </a:cxn>
                <a:cxn ang="0">
                  <a:pos x="T6" y="T7"/>
                </a:cxn>
                <a:cxn ang="0">
                  <a:pos x="T8" y="T9"/>
                </a:cxn>
                <a:cxn ang="0">
                  <a:pos x="T10" y="T11"/>
                </a:cxn>
                <a:cxn ang="0">
                  <a:pos x="T12" y="T13"/>
                </a:cxn>
              </a:cxnLst>
              <a:rect l="0" t="0" r="r" b="b"/>
              <a:pathLst>
                <a:path w="1349" h="90">
                  <a:moveTo>
                    <a:pt x="1293" y="0"/>
                  </a:moveTo>
                  <a:cubicBezTo>
                    <a:pt x="56" y="0"/>
                    <a:pt x="56" y="0"/>
                    <a:pt x="56" y="0"/>
                  </a:cubicBezTo>
                  <a:cubicBezTo>
                    <a:pt x="25" y="0"/>
                    <a:pt x="0" y="14"/>
                    <a:pt x="0" y="45"/>
                  </a:cubicBezTo>
                  <a:cubicBezTo>
                    <a:pt x="0" y="76"/>
                    <a:pt x="25" y="90"/>
                    <a:pt x="56" y="90"/>
                  </a:cubicBezTo>
                  <a:cubicBezTo>
                    <a:pt x="1293" y="90"/>
                    <a:pt x="1293" y="90"/>
                    <a:pt x="1293" y="90"/>
                  </a:cubicBezTo>
                  <a:cubicBezTo>
                    <a:pt x="1324" y="90"/>
                    <a:pt x="1349" y="76"/>
                    <a:pt x="1349" y="45"/>
                  </a:cubicBezTo>
                  <a:cubicBezTo>
                    <a:pt x="1349" y="14"/>
                    <a:pt x="1324" y="0"/>
                    <a:pt x="129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6" name="Freeform 25"/>
            <p:cNvSpPr>
              <a:spLocks/>
            </p:cNvSpPr>
            <p:nvPr/>
          </p:nvSpPr>
          <p:spPr bwMode="auto">
            <a:xfrm>
              <a:off x="3148013" y="2992437"/>
              <a:ext cx="3624263" cy="241300"/>
            </a:xfrm>
            <a:custGeom>
              <a:avLst/>
              <a:gdLst>
                <a:gd name="T0" fmla="*/ 1293 w 1349"/>
                <a:gd name="T1" fmla="*/ 0 h 90"/>
                <a:gd name="T2" fmla="*/ 56 w 1349"/>
                <a:gd name="T3" fmla="*/ 0 h 90"/>
                <a:gd name="T4" fmla="*/ 0 w 1349"/>
                <a:gd name="T5" fmla="*/ 45 h 90"/>
                <a:gd name="T6" fmla="*/ 56 w 1349"/>
                <a:gd name="T7" fmla="*/ 90 h 90"/>
                <a:gd name="T8" fmla="*/ 1293 w 1349"/>
                <a:gd name="T9" fmla="*/ 90 h 90"/>
                <a:gd name="T10" fmla="*/ 1349 w 1349"/>
                <a:gd name="T11" fmla="*/ 45 h 90"/>
                <a:gd name="T12" fmla="*/ 1293 w 1349"/>
                <a:gd name="T13" fmla="*/ 0 h 90"/>
              </a:gdLst>
              <a:ahLst/>
              <a:cxnLst>
                <a:cxn ang="0">
                  <a:pos x="T0" y="T1"/>
                </a:cxn>
                <a:cxn ang="0">
                  <a:pos x="T2" y="T3"/>
                </a:cxn>
                <a:cxn ang="0">
                  <a:pos x="T4" y="T5"/>
                </a:cxn>
                <a:cxn ang="0">
                  <a:pos x="T6" y="T7"/>
                </a:cxn>
                <a:cxn ang="0">
                  <a:pos x="T8" y="T9"/>
                </a:cxn>
                <a:cxn ang="0">
                  <a:pos x="T10" y="T11"/>
                </a:cxn>
                <a:cxn ang="0">
                  <a:pos x="T12" y="T13"/>
                </a:cxn>
              </a:cxnLst>
              <a:rect l="0" t="0" r="r" b="b"/>
              <a:pathLst>
                <a:path w="1349" h="90">
                  <a:moveTo>
                    <a:pt x="1293" y="0"/>
                  </a:moveTo>
                  <a:cubicBezTo>
                    <a:pt x="56" y="0"/>
                    <a:pt x="56" y="0"/>
                    <a:pt x="56" y="0"/>
                  </a:cubicBezTo>
                  <a:cubicBezTo>
                    <a:pt x="25" y="0"/>
                    <a:pt x="0" y="14"/>
                    <a:pt x="0" y="45"/>
                  </a:cubicBezTo>
                  <a:cubicBezTo>
                    <a:pt x="0" y="76"/>
                    <a:pt x="25" y="90"/>
                    <a:pt x="56" y="90"/>
                  </a:cubicBezTo>
                  <a:cubicBezTo>
                    <a:pt x="1293" y="90"/>
                    <a:pt x="1293" y="90"/>
                    <a:pt x="1293" y="90"/>
                  </a:cubicBezTo>
                  <a:cubicBezTo>
                    <a:pt x="1324" y="90"/>
                    <a:pt x="1349" y="76"/>
                    <a:pt x="1349" y="45"/>
                  </a:cubicBezTo>
                  <a:cubicBezTo>
                    <a:pt x="1349" y="14"/>
                    <a:pt x="1324" y="0"/>
                    <a:pt x="129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7" name="Freeform 26"/>
            <p:cNvSpPr>
              <a:spLocks/>
            </p:cNvSpPr>
            <p:nvPr/>
          </p:nvSpPr>
          <p:spPr bwMode="auto">
            <a:xfrm>
              <a:off x="3148013" y="3717925"/>
              <a:ext cx="3624263" cy="241300"/>
            </a:xfrm>
            <a:custGeom>
              <a:avLst/>
              <a:gdLst>
                <a:gd name="T0" fmla="*/ 1293 w 1349"/>
                <a:gd name="T1" fmla="*/ 0 h 90"/>
                <a:gd name="T2" fmla="*/ 56 w 1349"/>
                <a:gd name="T3" fmla="*/ 0 h 90"/>
                <a:gd name="T4" fmla="*/ 0 w 1349"/>
                <a:gd name="T5" fmla="*/ 45 h 90"/>
                <a:gd name="T6" fmla="*/ 56 w 1349"/>
                <a:gd name="T7" fmla="*/ 90 h 90"/>
                <a:gd name="T8" fmla="*/ 1293 w 1349"/>
                <a:gd name="T9" fmla="*/ 90 h 90"/>
                <a:gd name="T10" fmla="*/ 1349 w 1349"/>
                <a:gd name="T11" fmla="*/ 45 h 90"/>
                <a:gd name="T12" fmla="*/ 1293 w 1349"/>
                <a:gd name="T13" fmla="*/ 0 h 90"/>
              </a:gdLst>
              <a:ahLst/>
              <a:cxnLst>
                <a:cxn ang="0">
                  <a:pos x="T0" y="T1"/>
                </a:cxn>
                <a:cxn ang="0">
                  <a:pos x="T2" y="T3"/>
                </a:cxn>
                <a:cxn ang="0">
                  <a:pos x="T4" y="T5"/>
                </a:cxn>
                <a:cxn ang="0">
                  <a:pos x="T6" y="T7"/>
                </a:cxn>
                <a:cxn ang="0">
                  <a:pos x="T8" y="T9"/>
                </a:cxn>
                <a:cxn ang="0">
                  <a:pos x="T10" y="T11"/>
                </a:cxn>
                <a:cxn ang="0">
                  <a:pos x="T12" y="T13"/>
                </a:cxn>
              </a:cxnLst>
              <a:rect l="0" t="0" r="r" b="b"/>
              <a:pathLst>
                <a:path w="1349" h="90">
                  <a:moveTo>
                    <a:pt x="1293" y="0"/>
                  </a:moveTo>
                  <a:cubicBezTo>
                    <a:pt x="56" y="0"/>
                    <a:pt x="56" y="0"/>
                    <a:pt x="56" y="0"/>
                  </a:cubicBezTo>
                  <a:cubicBezTo>
                    <a:pt x="25" y="0"/>
                    <a:pt x="0" y="14"/>
                    <a:pt x="0" y="45"/>
                  </a:cubicBezTo>
                  <a:cubicBezTo>
                    <a:pt x="0" y="76"/>
                    <a:pt x="25" y="90"/>
                    <a:pt x="56" y="90"/>
                  </a:cubicBezTo>
                  <a:cubicBezTo>
                    <a:pt x="1293" y="90"/>
                    <a:pt x="1293" y="90"/>
                    <a:pt x="1293" y="90"/>
                  </a:cubicBezTo>
                  <a:cubicBezTo>
                    <a:pt x="1324" y="90"/>
                    <a:pt x="1349" y="76"/>
                    <a:pt x="1349" y="45"/>
                  </a:cubicBezTo>
                  <a:cubicBezTo>
                    <a:pt x="1349" y="14"/>
                    <a:pt x="1324" y="0"/>
                    <a:pt x="129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8" name="Freeform 27"/>
            <p:cNvSpPr>
              <a:spLocks/>
            </p:cNvSpPr>
            <p:nvPr/>
          </p:nvSpPr>
          <p:spPr bwMode="auto">
            <a:xfrm>
              <a:off x="3148013" y="574675"/>
              <a:ext cx="3624263" cy="241300"/>
            </a:xfrm>
            <a:custGeom>
              <a:avLst/>
              <a:gdLst>
                <a:gd name="T0" fmla="*/ 56 w 1349"/>
                <a:gd name="T1" fmla="*/ 90 h 90"/>
                <a:gd name="T2" fmla="*/ 1293 w 1349"/>
                <a:gd name="T3" fmla="*/ 90 h 90"/>
                <a:gd name="T4" fmla="*/ 1349 w 1349"/>
                <a:gd name="T5" fmla="*/ 45 h 90"/>
                <a:gd name="T6" fmla="*/ 1293 w 1349"/>
                <a:gd name="T7" fmla="*/ 0 h 90"/>
                <a:gd name="T8" fmla="*/ 56 w 1349"/>
                <a:gd name="T9" fmla="*/ 0 h 90"/>
                <a:gd name="T10" fmla="*/ 0 w 1349"/>
                <a:gd name="T11" fmla="*/ 45 h 90"/>
                <a:gd name="T12" fmla="*/ 56 w 1349"/>
                <a:gd name="T13" fmla="*/ 90 h 90"/>
              </a:gdLst>
              <a:ahLst/>
              <a:cxnLst>
                <a:cxn ang="0">
                  <a:pos x="T0" y="T1"/>
                </a:cxn>
                <a:cxn ang="0">
                  <a:pos x="T2" y="T3"/>
                </a:cxn>
                <a:cxn ang="0">
                  <a:pos x="T4" y="T5"/>
                </a:cxn>
                <a:cxn ang="0">
                  <a:pos x="T6" y="T7"/>
                </a:cxn>
                <a:cxn ang="0">
                  <a:pos x="T8" y="T9"/>
                </a:cxn>
                <a:cxn ang="0">
                  <a:pos x="T10" y="T11"/>
                </a:cxn>
                <a:cxn ang="0">
                  <a:pos x="T12" y="T13"/>
                </a:cxn>
              </a:cxnLst>
              <a:rect l="0" t="0" r="r" b="b"/>
              <a:pathLst>
                <a:path w="1349" h="90">
                  <a:moveTo>
                    <a:pt x="56" y="90"/>
                  </a:moveTo>
                  <a:cubicBezTo>
                    <a:pt x="1293" y="90"/>
                    <a:pt x="1293" y="90"/>
                    <a:pt x="1293" y="90"/>
                  </a:cubicBezTo>
                  <a:cubicBezTo>
                    <a:pt x="1324" y="90"/>
                    <a:pt x="1349" y="76"/>
                    <a:pt x="1349" y="45"/>
                  </a:cubicBezTo>
                  <a:cubicBezTo>
                    <a:pt x="1349" y="14"/>
                    <a:pt x="1324" y="0"/>
                    <a:pt x="1293" y="0"/>
                  </a:cubicBezTo>
                  <a:cubicBezTo>
                    <a:pt x="56" y="0"/>
                    <a:pt x="56" y="0"/>
                    <a:pt x="56" y="0"/>
                  </a:cubicBezTo>
                  <a:cubicBezTo>
                    <a:pt x="25" y="0"/>
                    <a:pt x="0" y="14"/>
                    <a:pt x="0" y="45"/>
                  </a:cubicBezTo>
                  <a:cubicBezTo>
                    <a:pt x="0" y="76"/>
                    <a:pt x="25" y="90"/>
                    <a:pt x="56"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09" name="Freeform 28"/>
            <p:cNvSpPr>
              <a:spLocks/>
            </p:cNvSpPr>
            <p:nvPr/>
          </p:nvSpPr>
          <p:spPr bwMode="auto">
            <a:xfrm>
              <a:off x="3148013" y="1300162"/>
              <a:ext cx="3624263" cy="241300"/>
            </a:xfrm>
            <a:custGeom>
              <a:avLst/>
              <a:gdLst>
                <a:gd name="T0" fmla="*/ 56 w 1349"/>
                <a:gd name="T1" fmla="*/ 90 h 90"/>
                <a:gd name="T2" fmla="*/ 1293 w 1349"/>
                <a:gd name="T3" fmla="*/ 90 h 90"/>
                <a:gd name="T4" fmla="*/ 1349 w 1349"/>
                <a:gd name="T5" fmla="*/ 45 h 90"/>
                <a:gd name="T6" fmla="*/ 1293 w 1349"/>
                <a:gd name="T7" fmla="*/ 0 h 90"/>
                <a:gd name="T8" fmla="*/ 56 w 1349"/>
                <a:gd name="T9" fmla="*/ 0 h 90"/>
                <a:gd name="T10" fmla="*/ 0 w 1349"/>
                <a:gd name="T11" fmla="*/ 45 h 90"/>
                <a:gd name="T12" fmla="*/ 56 w 1349"/>
                <a:gd name="T13" fmla="*/ 90 h 90"/>
              </a:gdLst>
              <a:ahLst/>
              <a:cxnLst>
                <a:cxn ang="0">
                  <a:pos x="T0" y="T1"/>
                </a:cxn>
                <a:cxn ang="0">
                  <a:pos x="T2" y="T3"/>
                </a:cxn>
                <a:cxn ang="0">
                  <a:pos x="T4" y="T5"/>
                </a:cxn>
                <a:cxn ang="0">
                  <a:pos x="T6" y="T7"/>
                </a:cxn>
                <a:cxn ang="0">
                  <a:pos x="T8" y="T9"/>
                </a:cxn>
                <a:cxn ang="0">
                  <a:pos x="T10" y="T11"/>
                </a:cxn>
                <a:cxn ang="0">
                  <a:pos x="T12" y="T13"/>
                </a:cxn>
              </a:cxnLst>
              <a:rect l="0" t="0" r="r" b="b"/>
              <a:pathLst>
                <a:path w="1349" h="90">
                  <a:moveTo>
                    <a:pt x="56" y="90"/>
                  </a:moveTo>
                  <a:cubicBezTo>
                    <a:pt x="1293" y="90"/>
                    <a:pt x="1293" y="90"/>
                    <a:pt x="1293" y="90"/>
                  </a:cubicBezTo>
                  <a:cubicBezTo>
                    <a:pt x="1324" y="90"/>
                    <a:pt x="1349" y="76"/>
                    <a:pt x="1349" y="45"/>
                  </a:cubicBezTo>
                  <a:cubicBezTo>
                    <a:pt x="1349" y="14"/>
                    <a:pt x="1324" y="0"/>
                    <a:pt x="1293" y="0"/>
                  </a:cubicBezTo>
                  <a:cubicBezTo>
                    <a:pt x="56" y="0"/>
                    <a:pt x="56" y="0"/>
                    <a:pt x="56" y="0"/>
                  </a:cubicBezTo>
                  <a:cubicBezTo>
                    <a:pt x="25" y="0"/>
                    <a:pt x="0" y="14"/>
                    <a:pt x="0" y="45"/>
                  </a:cubicBezTo>
                  <a:cubicBezTo>
                    <a:pt x="0" y="76"/>
                    <a:pt x="25" y="90"/>
                    <a:pt x="56"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10" name="Freeform 29"/>
            <p:cNvSpPr>
              <a:spLocks/>
            </p:cNvSpPr>
            <p:nvPr/>
          </p:nvSpPr>
          <p:spPr bwMode="auto">
            <a:xfrm>
              <a:off x="2124075" y="-23813"/>
              <a:ext cx="495300" cy="620713"/>
            </a:xfrm>
            <a:custGeom>
              <a:avLst/>
              <a:gdLst>
                <a:gd name="T0" fmla="*/ 74 w 184"/>
                <a:gd name="T1" fmla="*/ 20 h 231"/>
                <a:gd name="T2" fmla="*/ 0 w 184"/>
                <a:gd name="T3" fmla="*/ 90 h 231"/>
                <a:gd name="T4" fmla="*/ 18 w 184"/>
                <a:gd name="T5" fmla="*/ 120 h 231"/>
                <a:gd name="T6" fmla="*/ 18 w 184"/>
                <a:gd name="T7" fmla="*/ 231 h 231"/>
                <a:gd name="T8" fmla="*/ 159 w 184"/>
                <a:gd name="T9" fmla="*/ 108 h 231"/>
                <a:gd name="T10" fmla="*/ 161 w 184"/>
                <a:gd name="T11" fmla="*/ 29 h 231"/>
                <a:gd name="T12" fmla="*/ 74 w 184"/>
                <a:gd name="T13" fmla="*/ 20 h 231"/>
              </a:gdLst>
              <a:ahLst/>
              <a:cxnLst>
                <a:cxn ang="0">
                  <a:pos x="T0" y="T1"/>
                </a:cxn>
                <a:cxn ang="0">
                  <a:pos x="T2" y="T3"/>
                </a:cxn>
                <a:cxn ang="0">
                  <a:pos x="T4" y="T5"/>
                </a:cxn>
                <a:cxn ang="0">
                  <a:pos x="T6" y="T7"/>
                </a:cxn>
                <a:cxn ang="0">
                  <a:pos x="T8" y="T9"/>
                </a:cxn>
                <a:cxn ang="0">
                  <a:pos x="T10" y="T11"/>
                </a:cxn>
                <a:cxn ang="0">
                  <a:pos x="T12" y="T13"/>
                </a:cxn>
              </a:cxnLst>
              <a:rect l="0" t="0" r="r" b="b"/>
              <a:pathLst>
                <a:path w="184" h="231">
                  <a:moveTo>
                    <a:pt x="74" y="20"/>
                  </a:moveTo>
                  <a:cubicBezTo>
                    <a:pt x="0" y="90"/>
                    <a:pt x="0" y="90"/>
                    <a:pt x="0" y="90"/>
                  </a:cubicBezTo>
                  <a:cubicBezTo>
                    <a:pt x="1" y="100"/>
                    <a:pt x="18" y="110"/>
                    <a:pt x="18" y="120"/>
                  </a:cubicBezTo>
                  <a:cubicBezTo>
                    <a:pt x="18" y="231"/>
                    <a:pt x="18" y="231"/>
                    <a:pt x="18" y="231"/>
                  </a:cubicBezTo>
                  <a:cubicBezTo>
                    <a:pt x="159" y="108"/>
                    <a:pt x="159" y="108"/>
                    <a:pt x="159" y="108"/>
                  </a:cubicBezTo>
                  <a:cubicBezTo>
                    <a:pt x="184" y="89"/>
                    <a:pt x="180" y="53"/>
                    <a:pt x="161" y="29"/>
                  </a:cubicBezTo>
                  <a:cubicBezTo>
                    <a:pt x="142" y="5"/>
                    <a:pt x="99" y="0"/>
                    <a:pt x="74"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sp>
          <p:nvSpPr>
            <p:cNvPr id="111" name="Freeform 30"/>
            <p:cNvSpPr>
              <a:spLocks/>
            </p:cNvSpPr>
            <p:nvPr/>
          </p:nvSpPr>
          <p:spPr bwMode="auto">
            <a:xfrm>
              <a:off x="-3175" y="90487"/>
              <a:ext cx="1935163" cy="1935163"/>
            </a:xfrm>
            <a:custGeom>
              <a:avLst/>
              <a:gdLst>
                <a:gd name="T0" fmla="*/ 610 w 720"/>
                <a:gd name="T1" fmla="*/ 0 h 720"/>
                <a:gd name="T2" fmla="*/ 48 w 720"/>
                <a:gd name="T3" fmla="*/ 0 h 720"/>
                <a:gd name="T4" fmla="*/ 0 w 720"/>
                <a:gd name="T5" fmla="*/ 77 h 720"/>
                <a:gd name="T6" fmla="*/ 0 w 720"/>
                <a:gd name="T7" fmla="*/ 639 h 720"/>
                <a:gd name="T8" fmla="*/ 48 w 720"/>
                <a:gd name="T9" fmla="*/ 720 h 720"/>
                <a:gd name="T10" fmla="*/ 610 w 720"/>
                <a:gd name="T11" fmla="*/ 720 h 720"/>
                <a:gd name="T12" fmla="*/ 720 w 720"/>
                <a:gd name="T13" fmla="*/ 639 h 720"/>
                <a:gd name="T14" fmla="*/ 720 w 720"/>
                <a:gd name="T15" fmla="*/ 277 h 720"/>
                <a:gd name="T16" fmla="*/ 391 w 720"/>
                <a:gd name="T17" fmla="*/ 515 h 720"/>
                <a:gd name="T18" fmla="*/ 342 w 720"/>
                <a:gd name="T19" fmla="*/ 527 h 720"/>
                <a:gd name="T20" fmla="*/ 323 w 720"/>
                <a:gd name="T21" fmla="*/ 525 h 720"/>
                <a:gd name="T22" fmla="*/ 282 w 720"/>
                <a:gd name="T23" fmla="*/ 495 h 720"/>
                <a:gd name="T24" fmla="*/ 173 w 720"/>
                <a:gd name="T25" fmla="*/ 275 h 720"/>
                <a:gd name="T26" fmla="*/ 198 w 720"/>
                <a:gd name="T27" fmla="*/ 200 h 720"/>
                <a:gd name="T28" fmla="*/ 272 w 720"/>
                <a:gd name="T29" fmla="*/ 226 h 720"/>
                <a:gd name="T30" fmla="*/ 376 w 720"/>
                <a:gd name="T31" fmla="*/ 383 h 720"/>
                <a:gd name="T32" fmla="*/ 720 w 720"/>
                <a:gd name="T33" fmla="*/ 134 h 720"/>
                <a:gd name="T34" fmla="*/ 720 w 720"/>
                <a:gd name="T35" fmla="*/ 77 h 720"/>
                <a:gd name="T36" fmla="*/ 610 w 720"/>
                <a:gd name="T37" fmla="*/ 0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20" h="720">
                  <a:moveTo>
                    <a:pt x="610" y="0"/>
                  </a:moveTo>
                  <a:cubicBezTo>
                    <a:pt x="48" y="0"/>
                    <a:pt x="48" y="0"/>
                    <a:pt x="48" y="0"/>
                  </a:cubicBezTo>
                  <a:cubicBezTo>
                    <a:pt x="17" y="0"/>
                    <a:pt x="0" y="46"/>
                    <a:pt x="0" y="77"/>
                  </a:cubicBezTo>
                  <a:cubicBezTo>
                    <a:pt x="0" y="639"/>
                    <a:pt x="0" y="639"/>
                    <a:pt x="0" y="639"/>
                  </a:cubicBezTo>
                  <a:cubicBezTo>
                    <a:pt x="0" y="670"/>
                    <a:pt x="17" y="720"/>
                    <a:pt x="48" y="720"/>
                  </a:cubicBezTo>
                  <a:cubicBezTo>
                    <a:pt x="610" y="720"/>
                    <a:pt x="610" y="720"/>
                    <a:pt x="610" y="720"/>
                  </a:cubicBezTo>
                  <a:cubicBezTo>
                    <a:pt x="641" y="720"/>
                    <a:pt x="720" y="670"/>
                    <a:pt x="720" y="639"/>
                  </a:cubicBezTo>
                  <a:cubicBezTo>
                    <a:pt x="720" y="277"/>
                    <a:pt x="720" y="277"/>
                    <a:pt x="720" y="277"/>
                  </a:cubicBezTo>
                  <a:cubicBezTo>
                    <a:pt x="391" y="515"/>
                    <a:pt x="391" y="515"/>
                    <a:pt x="391" y="515"/>
                  </a:cubicBezTo>
                  <a:cubicBezTo>
                    <a:pt x="381" y="523"/>
                    <a:pt x="355" y="527"/>
                    <a:pt x="342" y="527"/>
                  </a:cubicBezTo>
                  <a:cubicBezTo>
                    <a:pt x="338" y="527"/>
                    <a:pt x="328" y="526"/>
                    <a:pt x="323" y="525"/>
                  </a:cubicBezTo>
                  <a:cubicBezTo>
                    <a:pt x="307" y="522"/>
                    <a:pt x="289" y="511"/>
                    <a:pt x="282" y="495"/>
                  </a:cubicBezTo>
                  <a:cubicBezTo>
                    <a:pt x="173" y="275"/>
                    <a:pt x="173" y="275"/>
                    <a:pt x="173" y="275"/>
                  </a:cubicBezTo>
                  <a:cubicBezTo>
                    <a:pt x="159" y="247"/>
                    <a:pt x="170" y="214"/>
                    <a:pt x="198" y="200"/>
                  </a:cubicBezTo>
                  <a:cubicBezTo>
                    <a:pt x="225" y="186"/>
                    <a:pt x="259" y="198"/>
                    <a:pt x="272" y="226"/>
                  </a:cubicBezTo>
                  <a:cubicBezTo>
                    <a:pt x="376" y="383"/>
                    <a:pt x="376" y="383"/>
                    <a:pt x="376" y="383"/>
                  </a:cubicBezTo>
                  <a:cubicBezTo>
                    <a:pt x="720" y="134"/>
                    <a:pt x="720" y="134"/>
                    <a:pt x="720" y="134"/>
                  </a:cubicBezTo>
                  <a:cubicBezTo>
                    <a:pt x="720" y="77"/>
                    <a:pt x="720" y="77"/>
                    <a:pt x="720" y="77"/>
                  </a:cubicBezTo>
                  <a:cubicBezTo>
                    <a:pt x="720" y="46"/>
                    <a:pt x="641" y="0"/>
                    <a:pt x="6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a-DK"/>
            </a:p>
          </p:txBody>
        </p:sp>
      </p:grpSp>
    </p:spTree>
    <p:extLst>
      <p:ext uri="{BB962C8B-B14F-4D97-AF65-F5344CB8AC3E}">
        <p14:creationId xmlns:p14="http://schemas.microsoft.com/office/powerpoint/2010/main" val="4207055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675A7A-8325-4F28-BCFE-987C5675134A}"/>
              </a:ext>
            </a:extLst>
          </p:cNvPr>
          <p:cNvSpPr>
            <a:spLocks noGrp="1"/>
          </p:cNvSpPr>
          <p:nvPr>
            <p:ph type="title"/>
          </p:nvPr>
        </p:nvSpPr>
        <p:spPr>
          <a:xfrm>
            <a:off x="613559" y="576000"/>
            <a:ext cx="10896607" cy="841638"/>
          </a:xfrm>
        </p:spPr>
        <p:txBody>
          <a:bodyPr>
            <a:normAutofit fontScale="90000"/>
          </a:bodyPr>
          <a:lstStyle/>
          <a:p>
            <a:r>
              <a:rPr lang="da-DK" dirty="0">
                <a:solidFill>
                  <a:srgbClr val="C00000"/>
                </a:solidFill>
              </a:rPr>
              <a:t>Implementeringsmodellen</a:t>
            </a:r>
            <a:br>
              <a:rPr lang="da-DK" dirty="0"/>
            </a:br>
            <a:r>
              <a:rPr lang="da-DK" dirty="0"/>
              <a:t>Temaer (1/2)</a:t>
            </a:r>
            <a:br>
              <a:rPr lang="da-DK" dirty="0"/>
            </a:br>
            <a:br>
              <a:rPr lang="da-DK" dirty="0"/>
            </a:br>
            <a:endParaRPr lang="da-DK" dirty="0"/>
          </a:p>
        </p:txBody>
      </p:sp>
      <p:sp>
        <p:nvSpPr>
          <p:cNvPr id="3" name="Pladsholder til slidenummer 2">
            <a:extLst>
              <a:ext uri="{FF2B5EF4-FFF2-40B4-BE49-F238E27FC236}">
                <a16:creationId xmlns:a16="http://schemas.microsoft.com/office/drawing/2014/main" id="{621A32C7-6091-474B-91FB-1A4D77EF92B5}"/>
              </a:ext>
            </a:extLst>
          </p:cNvPr>
          <p:cNvSpPr>
            <a:spLocks noGrp="1"/>
          </p:cNvSpPr>
          <p:nvPr>
            <p:ph type="sldNum" sz="quarter" idx="12"/>
          </p:nvPr>
        </p:nvSpPr>
        <p:spPr/>
        <p:txBody>
          <a:bodyPr/>
          <a:lstStyle/>
          <a:p>
            <a:fld id="{74E22A33-96DC-4C2E-AB13-0BE35979BFC0}" type="slidenum">
              <a:rPr lang="en-US" smtClean="0"/>
              <a:t>16</a:t>
            </a:fld>
            <a:endParaRPr lang="en-US" dirty="0"/>
          </a:p>
        </p:txBody>
      </p:sp>
      <p:graphicFrame>
        <p:nvGraphicFramePr>
          <p:cNvPr id="5" name="Tabel 4">
            <a:extLst>
              <a:ext uri="{FF2B5EF4-FFF2-40B4-BE49-F238E27FC236}">
                <a16:creationId xmlns:a16="http://schemas.microsoft.com/office/drawing/2014/main" id="{914BF87B-0DA8-433C-860E-FF628B7DCEBB}"/>
              </a:ext>
            </a:extLst>
          </p:cNvPr>
          <p:cNvGraphicFramePr>
            <a:graphicFrameLocks noGrp="1"/>
          </p:cNvGraphicFramePr>
          <p:nvPr>
            <p:extLst>
              <p:ext uri="{D42A27DB-BD31-4B8C-83A1-F6EECF244321}">
                <p14:modId xmlns:p14="http://schemas.microsoft.com/office/powerpoint/2010/main" val="1547909322"/>
              </p:ext>
            </p:extLst>
          </p:nvPr>
        </p:nvGraphicFramePr>
        <p:xfrm>
          <a:off x="613559" y="1417638"/>
          <a:ext cx="11303140" cy="4750492"/>
        </p:xfrm>
        <a:graphic>
          <a:graphicData uri="http://schemas.openxmlformats.org/drawingml/2006/table">
            <a:tbl>
              <a:tblPr firstRow="1" bandRow="1">
                <a:tableStyleId>{073A0DAA-6AF3-43AB-8588-CEC1D06C72B9}</a:tableStyleId>
              </a:tblPr>
              <a:tblGrid>
                <a:gridCol w="2336118">
                  <a:extLst>
                    <a:ext uri="{9D8B030D-6E8A-4147-A177-3AD203B41FA5}">
                      <a16:colId xmlns:a16="http://schemas.microsoft.com/office/drawing/2014/main" val="849893049"/>
                    </a:ext>
                  </a:extLst>
                </a:gridCol>
                <a:gridCol w="4483511">
                  <a:extLst>
                    <a:ext uri="{9D8B030D-6E8A-4147-A177-3AD203B41FA5}">
                      <a16:colId xmlns:a16="http://schemas.microsoft.com/office/drawing/2014/main" val="1438994593"/>
                    </a:ext>
                  </a:extLst>
                </a:gridCol>
                <a:gridCol w="4483511">
                  <a:extLst>
                    <a:ext uri="{9D8B030D-6E8A-4147-A177-3AD203B41FA5}">
                      <a16:colId xmlns:a16="http://schemas.microsoft.com/office/drawing/2014/main" val="4285879385"/>
                    </a:ext>
                  </a:extLst>
                </a:gridCol>
              </a:tblGrid>
              <a:tr h="370840">
                <a:tc>
                  <a:txBody>
                    <a:bodyPr/>
                    <a:lstStyle/>
                    <a:p>
                      <a:r>
                        <a:rPr lang="da-DK" sz="1200" dirty="0"/>
                        <a:t>Tema</a:t>
                      </a:r>
                    </a:p>
                  </a:txBody>
                  <a:tcPr/>
                </a:tc>
                <a:tc>
                  <a:txBody>
                    <a:bodyPr/>
                    <a:lstStyle/>
                    <a:p>
                      <a:r>
                        <a:rPr lang="da-DK" sz="1200" dirty="0"/>
                        <a:t>Opgaver indenfor temaet bidrager til at kommunen:</a:t>
                      </a:r>
                    </a:p>
                  </a:txBody>
                  <a:tcPr/>
                </a:tc>
                <a:tc>
                  <a:txBody>
                    <a:bodyPr/>
                    <a:lstStyle/>
                    <a:p>
                      <a:r>
                        <a:rPr lang="da-DK" sz="1200" dirty="0"/>
                        <a:t>Eksempler på temaets kommunevendte opgaver (KLIK-opgaver)</a:t>
                      </a:r>
                    </a:p>
                  </a:txBody>
                  <a:tcPr/>
                </a:tc>
                <a:extLst>
                  <a:ext uri="{0D108BD9-81ED-4DB2-BD59-A6C34878D82A}">
                    <a16:rowId xmlns:a16="http://schemas.microsoft.com/office/drawing/2014/main" val="2705110321"/>
                  </a:ext>
                </a:extLst>
              </a:tr>
              <a:tr h="370840">
                <a:tc>
                  <a:txBody>
                    <a:bodyPr/>
                    <a:lstStyle/>
                    <a:p>
                      <a:pPr>
                        <a:lnSpc>
                          <a:spcPct val="115000"/>
                        </a:lnSpc>
                        <a:spcAft>
                          <a:spcPts val="0"/>
                        </a:spcAft>
                      </a:pPr>
                      <a:r>
                        <a:rPr lang="da-DK" sz="1200" dirty="0">
                          <a:effectLst/>
                        </a:rPr>
                        <a:t>Projektstyring og -ledelse</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dirty="0">
                          <a:effectLst/>
                        </a:rPr>
                        <a:t>Projektstyrer, eksekverer og sikrer fremdrift i kommunens implementeringsprojekt. </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Udpeg projektejer</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Udpeg projektleder</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Alloker ressourcer til idriftsættelse af it-systemet</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en-US" sz="1200" spc="30" dirty="0" err="1">
                          <a:effectLst/>
                        </a:rPr>
                        <a:t>Alloker</a:t>
                      </a:r>
                      <a:r>
                        <a:rPr lang="en-US" sz="1200" spc="30" dirty="0">
                          <a:effectLst/>
                        </a:rPr>
                        <a:t> </a:t>
                      </a:r>
                      <a:r>
                        <a:rPr lang="en-US" sz="1200" spc="30" dirty="0" err="1">
                          <a:effectLst/>
                        </a:rPr>
                        <a:t>ressourcer</a:t>
                      </a:r>
                      <a:r>
                        <a:rPr lang="en-US" sz="1200" spc="30" dirty="0">
                          <a:effectLst/>
                        </a:rPr>
                        <a:t> </a:t>
                      </a:r>
                      <a:r>
                        <a:rPr lang="en-US" sz="1200" spc="30" dirty="0" err="1">
                          <a:effectLst/>
                        </a:rPr>
                        <a:t>til</a:t>
                      </a:r>
                      <a:r>
                        <a:rPr lang="en-US" sz="1200" spc="30" dirty="0">
                          <a:effectLst/>
                        </a:rPr>
                        <a:t> early-life support</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1501973909"/>
                  </a:ext>
                </a:extLst>
              </a:tr>
              <a:tr h="370840">
                <a:tc>
                  <a:txBody>
                    <a:bodyPr/>
                    <a:lstStyle/>
                    <a:p>
                      <a:pPr>
                        <a:lnSpc>
                          <a:spcPct val="115000"/>
                        </a:lnSpc>
                        <a:spcAft>
                          <a:spcPts val="0"/>
                        </a:spcAft>
                      </a:pPr>
                      <a:r>
                        <a:rPr lang="da-DK" sz="1200" dirty="0">
                          <a:effectLst/>
                        </a:rPr>
                        <a:t>Gevinster og værdier</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a:effectLst/>
                        </a:rPr>
                        <a:t>Skaber mening lokalt af it-systemet, så det er tydeligt hvilken værdi it-systemet skal give lokalt og i forhold til kerneopgaver på fagområdet. </a:t>
                      </a:r>
                      <a:endParaRPr lang="da-DK" sz="120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Udpeg gevinstejer</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Identificer eget gevinstpotentiale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Realiser gevinstpotentiale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Dokumenter indfriede gevinstpotentiale</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113229406"/>
                  </a:ext>
                </a:extLst>
              </a:tr>
              <a:tr h="370840">
                <a:tc>
                  <a:txBody>
                    <a:bodyPr/>
                    <a:lstStyle/>
                    <a:p>
                      <a:pPr>
                        <a:lnSpc>
                          <a:spcPct val="115000"/>
                        </a:lnSpc>
                        <a:spcAft>
                          <a:spcPts val="0"/>
                        </a:spcAft>
                      </a:pPr>
                      <a:r>
                        <a:rPr lang="da-DK" sz="1200" dirty="0">
                          <a:effectLst/>
                        </a:rPr>
                        <a:t>Viden og færdigheder</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dirty="0">
                          <a:effectLst/>
                        </a:rPr>
                        <a:t>Uddanner primære og sekundære brugere, så de har viden,  kompetencer og færdigheder og effektiv kan bruge it-systemet ved løsning af deres arbejdsopgaver. </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Udpeg trænere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Udpeg superbrugere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Udpeg supportberettigede brugere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Planlæg uddannelse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Deltag i undervisning</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Undervis brugere</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2112596051"/>
                  </a:ext>
                </a:extLst>
              </a:tr>
              <a:tr h="370840">
                <a:tc>
                  <a:txBody>
                    <a:bodyPr/>
                    <a:lstStyle/>
                    <a:p>
                      <a:pPr>
                        <a:lnSpc>
                          <a:spcPct val="115000"/>
                        </a:lnSpc>
                        <a:spcAft>
                          <a:spcPts val="0"/>
                        </a:spcAft>
                      </a:pPr>
                      <a:r>
                        <a:rPr lang="da-DK" sz="1200" dirty="0">
                          <a:effectLst/>
                        </a:rPr>
                        <a:t>Organisering og arbejdsgange</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dirty="0">
                          <a:effectLst/>
                        </a:rPr>
                        <a:t>Tilpasser og ændrer fagområdets strukturer, organisering og arbejdsgange, så de understøtter brugen af det nye it-system og realiseringen af potentielle gevinster. </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Kortlæg as-is arbejdsgange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Kortlæg to-</a:t>
                      </a:r>
                      <a:r>
                        <a:rPr lang="da-DK" sz="1200" spc="30" dirty="0" err="1">
                          <a:effectLst/>
                        </a:rPr>
                        <a:t>be</a:t>
                      </a:r>
                      <a:r>
                        <a:rPr lang="da-DK" sz="1200" spc="30" dirty="0">
                          <a:effectLst/>
                        </a:rPr>
                        <a:t> arbejdsgange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Etabler nye arbejdsgange</a:t>
                      </a:r>
                      <a:endParaRPr lang="da-DK" sz="1200" dirty="0">
                        <a:effectLst/>
                      </a:endParaRPr>
                    </a:p>
                    <a:p>
                      <a:pPr marL="228600" indent="-252095" algn="l" hangingPunct="0">
                        <a:lnSpc>
                          <a:spcPct val="115000"/>
                        </a:lnSpc>
                        <a:spcAft>
                          <a:spcPts val="0"/>
                        </a:spcAft>
                      </a:pPr>
                      <a:r>
                        <a:rPr lang="da-DK" sz="1200" spc="30" dirty="0">
                          <a:effectLst/>
                        </a:rPr>
                        <a:t> </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2523468235"/>
                  </a:ext>
                </a:extLst>
              </a:tr>
            </a:tbl>
          </a:graphicData>
        </a:graphic>
      </p:graphicFrame>
    </p:spTree>
    <p:extLst>
      <p:ext uri="{BB962C8B-B14F-4D97-AF65-F5344CB8AC3E}">
        <p14:creationId xmlns:p14="http://schemas.microsoft.com/office/powerpoint/2010/main" val="1666651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675A7A-8325-4F28-BCFE-987C5675134A}"/>
              </a:ext>
            </a:extLst>
          </p:cNvPr>
          <p:cNvSpPr>
            <a:spLocks noGrp="1"/>
          </p:cNvSpPr>
          <p:nvPr>
            <p:ph type="title"/>
          </p:nvPr>
        </p:nvSpPr>
        <p:spPr>
          <a:xfrm>
            <a:off x="625589" y="244264"/>
            <a:ext cx="10896607" cy="841638"/>
          </a:xfrm>
        </p:spPr>
        <p:txBody>
          <a:bodyPr>
            <a:normAutofit fontScale="90000"/>
          </a:bodyPr>
          <a:lstStyle/>
          <a:p>
            <a:r>
              <a:rPr lang="da-DK" dirty="0">
                <a:solidFill>
                  <a:srgbClr val="C00000"/>
                </a:solidFill>
              </a:rPr>
              <a:t>Implementeringsmodellen</a:t>
            </a:r>
            <a:br>
              <a:rPr lang="da-DK" dirty="0"/>
            </a:br>
            <a:r>
              <a:rPr lang="da-DK" dirty="0"/>
              <a:t>Temaer (2/2)</a:t>
            </a:r>
            <a:br>
              <a:rPr lang="da-DK" dirty="0"/>
            </a:br>
            <a:br>
              <a:rPr lang="da-DK" dirty="0"/>
            </a:br>
            <a:endParaRPr lang="da-DK" dirty="0"/>
          </a:p>
        </p:txBody>
      </p:sp>
      <p:sp>
        <p:nvSpPr>
          <p:cNvPr id="3" name="Pladsholder til slidenummer 2">
            <a:extLst>
              <a:ext uri="{FF2B5EF4-FFF2-40B4-BE49-F238E27FC236}">
                <a16:creationId xmlns:a16="http://schemas.microsoft.com/office/drawing/2014/main" id="{621A32C7-6091-474B-91FB-1A4D77EF92B5}"/>
              </a:ext>
            </a:extLst>
          </p:cNvPr>
          <p:cNvSpPr>
            <a:spLocks noGrp="1"/>
          </p:cNvSpPr>
          <p:nvPr>
            <p:ph type="sldNum" sz="quarter" idx="12"/>
          </p:nvPr>
        </p:nvSpPr>
        <p:spPr/>
        <p:txBody>
          <a:bodyPr/>
          <a:lstStyle/>
          <a:p>
            <a:fld id="{74E22A33-96DC-4C2E-AB13-0BE35979BFC0}" type="slidenum">
              <a:rPr lang="en-US" smtClean="0"/>
              <a:t>17</a:t>
            </a:fld>
            <a:endParaRPr lang="en-US" dirty="0"/>
          </a:p>
        </p:txBody>
      </p:sp>
      <p:graphicFrame>
        <p:nvGraphicFramePr>
          <p:cNvPr id="5" name="Tabel 4">
            <a:extLst>
              <a:ext uri="{FF2B5EF4-FFF2-40B4-BE49-F238E27FC236}">
                <a16:creationId xmlns:a16="http://schemas.microsoft.com/office/drawing/2014/main" id="{914BF87B-0DA8-433C-860E-FF628B7DCEBB}"/>
              </a:ext>
            </a:extLst>
          </p:cNvPr>
          <p:cNvGraphicFramePr>
            <a:graphicFrameLocks noGrp="1"/>
          </p:cNvGraphicFramePr>
          <p:nvPr>
            <p:extLst>
              <p:ext uri="{D42A27DB-BD31-4B8C-83A1-F6EECF244321}">
                <p14:modId xmlns:p14="http://schemas.microsoft.com/office/powerpoint/2010/main" val="845174362"/>
              </p:ext>
            </p:extLst>
          </p:nvPr>
        </p:nvGraphicFramePr>
        <p:xfrm>
          <a:off x="625589" y="1153269"/>
          <a:ext cx="11303140" cy="5464821"/>
        </p:xfrm>
        <a:graphic>
          <a:graphicData uri="http://schemas.openxmlformats.org/drawingml/2006/table">
            <a:tbl>
              <a:tblPr firstRow="1" bandRow="1">
                <a:tableStyleId>{073A0DAA-6AF3-43AB-8588-CEC1D06C72B9}</a:tableStyleId>
              </a:tblPr>
              <a:tblGrid>
                <a:gridCol w="2336118">
                  <a:extLst>
                    <a:ext uri="{9D8B030D-6E8A-4147-A177-3AD203B41FA5}">
                      <a16:colId xmlns:a16="http://schemas.microsoft.com/office/drawing/2014/main" val="849893049"/>
                    </a:ext>
                  </a:extLst>
                </a:gridCol>
                <a:gridCol w="4483511">
                  <a:extLst>
                    <a:ext uri="{9D8B030D-6E8A-4147-A177-3AD203B41FA5}">
                      <a16:colId xmlns:a16="http://schemas.microsoft.com/office/drawing/2014/main" val="1438994593"/>
                    </a:ext>
                  </a:extLst>
                </a:gridCol>
                <a:gridCol w="4483511">
                  <a:extLst>
                    <a:ext uri="{9D8B030D-6E8A-4147-A177-3AD203B41FA5}">
                      <a16:colId xmlns:a16="http://schemas.microsoft.com/office/drawing/2014/main" val="4285879385"/>
                    </a:ext>
                  </a:extLst>
                </a:gridCol>
              </a:tblGrid>
              <a:tr h="370840">
                <a:tc>
                  <a:txBody>
                    <a:bodyPr/>
                    <a:lstStyle/>
                    <a:p>
                      <a:r>
                        <a:rPr lang="da-DK" sz="1200" dirty="0"/>
                        <a:t>Tema</a:t>
                      </a:r>
                    </a:p>
                  </a:txBody>
                  <a:tcPr/>
                </a:tc>
                <a:tc>
                  <a:txBody>
                    <a:bodyPr/>
                    <a:lstStyle/>
                    <a:p>
                      <a:r>
                        <a:rPr lang="da-DK" sz="1200" dirty="0"/>
                        <a:t>Opgaver indenfor temaet bidrager til at kommunen:</a:t>
                      </a:r>
                    </a:p>
                  </a:txBody>
                  <a:tcPr/>
                </a:tc>
                <a:tc>
                  <a:txBody>
                    <a:bodyPr/>
                    <a:lstStyle/>
                    <a:p>
                      <a:r>
                        <a:rPr lang="da-DK" sz="1200" dirty="0"/>
                        <a:t>Eksempler på temaets kommunevendte opgaver (KLIK-opgaver)</a:t>
                      </a:r>
                    </a:p>
                  </a:txBody>
                  <a:tcPr marL="72000"/>
                </a:tc>
                <a:extLst>
                  <a:ext uri="{0D108BD9-81ED-4DB2-BD59-A6C34878D82A}">
                    <a16:rowId xmlns:a16="http://schemas.microsoft.com/office/drawing/2014/main" val="2705110321"/>
                  </a:ext>
                </a:extLst>
              </a:tr>
              <a:tr h="370840">
                <a:tc>
                  <a:txBody>
                    <a:bodyPr/>
                    <a:lstStyle/>
                    <a:p>
                      <a:pPr>
                        <a:lnSpc>
                          <a:spcPct val="115000"/>
                        </a:lnSpc>
                        <a:spcAft>
                          <a:spcPts val="0"/>
                        </a:spcAft>
                      </a:pPr>
                      <a:r>
                        <a:rPr lang="da-DK" sz="1200" dirty="0">
                          <a:effectLst/>
                        </a:rPr>
                        <a:t>Ud-/indfasning</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dirty="0">
                          <a:effectLst/>
                        </a:rPr>
                        <a:t>Udfaser eksisterende it-system, snitflader og integrationer og idriftsætter det nye it-system inkl. tilslutning af fælleskommunale og lokale snitflader/integrationer. </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Klargør data til konvertering </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Klargør brugere til konvertering </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Kortlæg hvilke snitflader kommunen har ift. eksisterende it-system</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Opsæt it-systemet lokalt</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Håndter og tilslutning af snitflader og integrationer både fælleskommunale og lokale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en-US" sz="1200" spc="30" dirty="0" err="1">
                          <a:effectLst/>
                        </a:rPr>
                        <a:t>Etabler</a:t>
                      </a:r>
                      <a:r>
                        <a:rPr lang="en-US" sz="1200" spc="30" dirty="0">
                          <a:effectLst/>
                        </a:rPr>
                        <a:t> hyper-care/early-life-support</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en-US" sz="1200" spc="30" dirty="0" err="1">
                          <a:effectLst/>
                        </a:rPr>
                        <a:t>Etabler</a:t>
                      </a:r>
                      <a:r>
                        <a:rPr lang="en-US" sz="1200" spc="30" dirty="0">
                          <a:effectLst/>
                        </a:rPr>
                        <a:t> 1. Level support</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1501973909"/>
                  </a:ext>
                </a:extLst>
              </a:tr>
              <a:tr h="370840">
                <a:tc>
                  <a:txBody>
                    <a:bodyPr/>
                    <a:lstStyle/>
                    <a:p>
                      <a:pPr>
                        <a:lnSpc>
                          <a:spcPct val="115000"/>
                        </a:lnSpc>
                        <a:spcAft>
                          <a:spcPts val="0"/>
                        </a:spcAft>
                      </a:pPr>
                      <a:r>
                        <a:rPr lang="da-DK" sz="1200" dirty="0">
                          <a:effectLst/>
                        </a:rPr>
                        <a:t>It-miljø og infrastruktur</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dirty="0">
                          <a:effectLst/>
                        </a:rPr>
                        <a:t>Tjekker og etablerer et it-miljø og en infrastruktur, der gør det muligt at idriftsætte det nye it-system og relaterede fælleskommunal infrastruktur, som introduceres med det nye it-system.</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Afdæk behov for justeringer eller ændringer af kommunens it-miljø</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Opsæt it-miljø</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Modeller jobfunktionsroller</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Tildel jobfunktionsroller til brugere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Konverter brugere til Adgangsstyring</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Opsæt integrationer i den fælleskommunale infrastruktur fx ØiR, Print m.fl.</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113229406"/>
                  </a:ext>
                </a:extLst>
              </a:tr>
              <a:tr h="370840">
                <a:tc>
                  <a:txBody>
                    <a:bodyPr/>
                    <a:lstStyle/>
                    <a:p>
                      <a:pPr>
                        <a:lnSpc>
                          <a:spcPct val="115000"/>
                        </a:lnSpc>
                        <a:spcAft>
                          <a:spcPts val="0"/>
                        </a:spcAft>
                      </a:pPr>
                      <a:r>
                        <a:rPr lang="da-DK" sz="1200" dirty="0">
                          <a:effectLst/>
                        </a:rPr>
                        <a:t>It-sikkerhed og -aftaler</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a:lnSpc>
                          <a:spcPct val="115000"/>
                        </a:lnSpc>
                        <a:spcAft>
                          <a:spcPts val="0"/>
                        </a:spcAft>
                      </a:pPr>
                      <a:r>
                        <a:rPr lang="da-DK" sz="1200" dirty="0">
                          <a:effectLst/>
                        </a:rPr>
                        <a:t>Etablerer det juridiske grundlag for brugen af det nye it-system </a:t>
                      </a:r>
                      <a:endParaRPr lang="da-DK" sz="1200" dirty="0">
                        <a:effectLst/>
                        <a:latin typeface="Calibri" panose="020F0502020204030204" pitchFamily="34" charset="0"/>
                        <a:ea typeface="Calibri" panose="020F0502020204030204" pitchFamily="34" charset="0"/>
                      </a:endParaRPr>
                    </a:p>
                  </a:txBody>
                  <a:tcPr marL="72000" marR="31263" marT="72000" marB="72000"/>
                </a:tc>
                <a:tc>
                  <a:txBody>
                    <a:bodyPr/>
                    <a:lstStyle/>
                    <a:p>
                      <a:pPr marL="342900" lvl="0" indent="-342900" algn="l" hangingPunct="0">
                        <a:lnSpc>
                          <a:spcPct val="115000"/>
                        </a:lnSpc>
                        <a:spcAft>
                          <a:spcPts val="0"/>
                        </a:spcAft>
                        <a:buFont typeface="Arial" panose="020B0604020202020204" pitchFamily="34" charset="0"/>
                        <a:buChar char="-"/>
                      </a:pPr>
                      <a:r>
                        <a:rPr lang="da-DK" sz="1200" spc="30" dirty="0">
                          <a:effectLst/>
                        </a:rPr>
                        <a:t>Anskaf snitflader/integrationer</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Opsig aftaler på eksisterende it-system og snitflader til eksisterende it-system</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Godkend databehandleraftale</a:t>
                      </a:r>
                      <a:endParaRPr lang="da-DK" sz="1200" dirty="0">
                        <a:effectLst/>
                      </a:endParaRPr>
                    </a:p>
                    <a:p>
                      <a:pPr marL="342900" lvl="0" indent="-342900" algn="l" hangingPunct="0">
                        <a:lnSpc>
                          <a:spcPct val="115000"/>
                        </a:lnSpc>
                        <a:spcAft>
                          <a:spcPts val="0"/>
                        </a:spcAft>
                        <a:buFont typeface="Arial" panose="020B0604020202020204" pitchFamily="34" charset="0"/>
                        <a:buChar char="-"/>
                      </a:pPr>
                      <a:r>
                        <a:rPr lang="da-DK" sz="1200" spc="30" dirty="0">
                          <a:effectLst/>
                        </a:rPr>
                        <a:t>Godkend serviceaftale</a:t>
                      </a:r>
                      <a:endParaRPr lang="da-DK" sz="1200" dirty="0">
                        <a:effectLst/>
                        <a:latin typeface="Times New Roman" panose="02020603050405020304" pitchFamily="18" charset="0"/>
                        <a:ea typeface="Times New Roman" panose="02020603050405020304" pitchFamily="18" charset="0"/>
                      </a:endParaRPr>
                    </a:p>
                  </a:txBody>
                  <a:tcPr marL="72000" marR="31263" marT="72000" marB="72000"/>
                </a:tc>
                <a:extLst>
                  <a:ext uri="{0D108BD9-81ED-4DB2-BD59-A6C34878D82A}">
                    <a16:rowId xmlns:a16="http://schemas.microsoft.com/office/drawing/2014/main" val="2112596051"/>
                  </a:ext>
                </a:extLst>
              </a:tr>
            </a:tbl>
          </a:graphicData>
        </a:graphic>
      </p:graphicFrame>
    </p:spTree>
    <p:extLst>
      <p:ext uri="{BB962C8B-B14F-4D97-AF65-F5344CB8AC3E}">
        <p14:creationId xmlns:p14="http://schemas.microsoft.com/office/powerpoint/2010/main" val="3992139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Centrale begreber </a:t>
            </a:r>
          </a:p>
        </p:txBody>
      </p:sp>
      <p:sp>
        <p:nvSpPr>
          <p:cNvPr id="3" name="Pladsholder til tekst 2"/>
          <p:cNvSpPr>
            <a:spLocks noGrp="1"/>
          </p:cNvSpPr>
          <p:nvPr>
            <p:ph type="body" idx="1"/>
          </p:nvPr>
        </p:nvSpPr>
        <p:spPr/>
        <p:txBody>
          <a:bodyPr/>
          <a:lstStyle/>
          <a:p>
            <a:endParaRPr lang="da-DK"/>
          </a:p>
        </p:txBody>
      </p:sp>
      <p:sp>
        <p:nvSpPr>
          <p:cNvPr id="4" name="Pladsholder til slidenummer 3"/>
          <p:cNvSpPr>
            <a:spLocks noGrp="1"/>
          </p:cNvSpPr>
          <p:nvPr>
            <p:ph type="sldNum" sz="quarter" idx="12"/>
          </p:nvPr>
        </p:nvSpPr>
        <p:spPr/>
        <p:txBody>
          <a:bodyPr/>
          <a:lstStyle/>
          <a:p>
            <a:fld id="{74E22A33-96DC-4C2E-AB13-0BE35979BFC0}" type="slidenum">
              <a:rPr lang="en-US" smtClean="0"/>
              <a:t>18</a:t>
            </a:fld>
            <a:endParaRPr lang="en-US" dirty="0"/>
          </a:p>
        </p:txBody>
      </p:sp>
    </p:spTree>
    <p:extLst>
      <p:ext uri="{BB962C8B-B14F-4D97-AF65-F5344CB8AC3E}">
        <p14:creationId xmlns:p14="http://schemas.microsoft.com/office/powerpoint/2010/main" val="4273251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647696" y="352263"/>
            <a:ext cx="10896607" cy="841638"/>
          </a:xfrm>
        </p:spPr>
        <p:txBody>
          <a:bodyPr/>
          <a:lstStyle/>
          <a:p>
            <a:r>
              <a:rPr lang="da-DK" dirty="0">
                <a:solidFill>
                  <a:srgbClr val="C00000"/>
                </a:solidFill>
              </a:rPr>
              <a:t>Implementeringsmodellen</a:t>
            </a:r>
            <a:br>
              <a:rPr lang="da-DK" dirty="0"/>
            </a:br>
            <a:r>
              <a:rPr lang="da-DK" dirty="0"/>
              <a:t>Centrale begreber</a:t>
            </a:r>
          </a:p>
        </p:txBody>
      </p:sp>
      <p:graphicFrame>
        <p:nvGraphicFramePr>
          <p:cNvPr id="4" name="Pladsholder til indhold 3"/>
          <p:cNvGraphicFramePr>
            <a:graphicFrameLocks noGrp="1"/>
          </p:cNvGraphicFramePr>
          <p:nvPr>
            <p:ph idx="1"/>
            <p:extLst>
              <p:ext uri="{D42A27DB-BD31-4B8C-83A1-F6EECF244321}">
                <p14:modId xmlns:p14="http://schemas.microsoft.com/office/powerpoint/2010/main" val="242503796"/>
              </p:ext>
            </p:extLst>
          </p:nvPr>
        </p:nvGraphicFramePr>
        <p:xfrm>
          <a:off x="647703" y="1086897"/>
          <a:ext cx="10896600" cy="5521960"/>
        </p:xfrm>
        <a:graphic>
          <a:graphicData uri="http://schemas.openxmlformats.org/drawingml/2006/table">
            <a:tbl>
              <a:tblPr firstRow="1" bandRow="1">
                <a:tableStyleId>{073A0DAA-6AF3-43AB-8588-CEC1D06C72B9}</a:tableStyleId>
              </a:tblPr>
              <a:tblGrid>
                <a:gridCol w="1633426">
                  <a:extLst>
                    <a:ext uri="{9D8B030D-6E8A-4147-A177-3AD203B41FA5}">
                      <a16:colId xmlns:a16="http://schemas.microsoft.com/office/drawing/2014/main" val="20000"/>
                    </a:ext>
                  </a:extLst>
                </a:gridCol>
                <a:gridCol w="7928043">
                  <a:extLst>
                    <a:ext uri="{9D8B030D-6E8A-4147-A177-3AD203B41FA5}">
                      <a16:colId xmlns:a16="http://schemas.microsoft.com/office/drawing/2014/main" val="20001"/>
                    </a:ext>
                  </a:extLst>
                </a:gridCol>
                <a:gridCol w="1335131">
                  <a:extLst>
                    <a:ext uri="{9D8B030D-6E8A-4147-A177-3AD203B41FA5}">
                      <a16:colId xmlns:a16="http://schemas.microsoft.com/office/drawing/2014/main" val="20002"/>
                    </a:ext>
                  </a:extLst>
                </a:gridCol>
              </a:tblGrid>
              <a:tr h="370840">
                <a:tc>
                  <a:txBody>
                    <a:bodyPr/>
                    <a:lstStyle/>
                    <a:p>
                      <a:r>
                        <a:rPr lang="da-DK" dirty="0"/>
                        <a:t>Begreb</a:t>
                      </a:r>
                    </a:p>
                  </a:txBody>
                  <a:tcPr/>
                </a:tc>
                <a:tc>
                  <a:txBody>
                    <a:bodyPr/>
                    <a:lstStyle/>
                    <a:p>
                      <a:r>
                        <a:rPr lang="da-DK" dirty="0"/>
                        <a:t>Definition</a:t>
                      </a:r>
                    </a:p>
                  </a:txBody>
                  <a:tcPr/>
                </a:tc>
                <a:tc>
                  <a:txBody>
                    <a:bodyPr/>
                    <a:lstStyle/>
                    <a:p>
                      <a:r>
                        <a:rPr lang="da-DK" dirty="0"/>
                        <a:t>Status</a:t>
                      </a:r>
                    </a:p>
                  </a:txBody>
                  <a:tcPr/>
                </a:tc>
                <a:extLst>
                  <a:ext uri="{0D108BD9-81ED-4DB2-BD59-A6C34878D82A}">
                    <a16:rowId xmlns:a16="http://schemas.microsoft.com/office/drawing/2014/main" val="10000"/>
                  </a:ext>
                </a:extLst>
              </a:tr>
              <a:tr h="370840">
                <a:tc>
                  <a:txBody>
                    <a:bodyPr/>
                    <a:lstStyle/>
                    <a:p>
                      <a:r>
                        <a:rPr lang="da-DK" sz="1400" dirty="0"/>
                        <a:t>Implementering</a:t>
                      </a:r>
                    </a:p>
                  </a:txBody>
                  <a:tcPr/>
                </a:tc>
                <a:tc>
                  <a:txBody>
                    <a:bodyPr/>
                    <a:lstStyle/>
                    <a:p>
                      <a:r>
                        <a:rPr lang="da-DK" sz="1400" dirty="0"/>
                        <a:t>Implementeringen foregår i perioden fra kommunen starter implementeringsprojektet til it-systemet er idriftsat og ibrugtaget. Implementeringen omfatter samtlige opgaver og aktiviteter en kommune skal tage stilling til, planlægge og udføre for succesfuldt og selvstændigt at idriftsætte, ibrugtage og forankre it-systemet. Implementeringen</a:t>
                      </a:r>
                      <a:r>
                        <a:rPr lang="da-DK" sz="1400" baseline="0" dirty="0"/>
                        <a:t> er kommunens ansvar</a:t>
                      </a:r>
                    </a:p>
                    <a:p>
                      <a:endParaRPr lang="da-DK" sz="1400" dirty="0"/>
                    </a:p>
                  </a:txBody>
                  <a:tcPr/>
                </a:tc>
                <a:tc>
                  <a:txBody>
                    <a:bodyPr/>
                    <a:lstStyle/>
                    <a:p>
                      <a:r>
                        <a:rPr lang="da-DK" sz="1400" dirty="0"/>
                        <a:t>Godkendt april 2018</a:t>
                      </a:r>
                    </a:p>
                  </a:txBody>
                  <a:tcPr/>
                </a:tc>
                <a:extLst>
                  <a:ext uri="{0D108BD9-81ED-4DB2-BD59-A6C34878D82A}">
                    <a16:rowId xmlns:a16="http://schemas.microsoft.com/office/drawing/2014/main" val="10001"/>
                  </a:ext>
                </a:extLst>
              </a:tr>
              <a:tr h="370840">
                <a:tc>
                  <a:txBody>
                    <a:bodyPr/>
                    <a:lstStyle/>
                    <a:p>
                      <a:r>
                        <a:rPr lang="da-DK" sz="1400" dirty="0"/>
                        <a:t>Udrulningsforløb</a:t>
                      </a:r>
                    </a:p>
                  </a:txBody>
                  <a:tcPr/>
                </a:tc>
                <a:tc>
                  <a:txBody>
                    <a:bodyPr/>
                    <a:lstStyle/>
                    <a:p>
                      <a:r>
                        <a:rPr lang="da-DK" sz="1400" dirty="0"/>
                        <a:t>Udrulningsforløbet omfatter de faser i kommunernes implementering, hvor leverandøren har en særlig rolle i forhold til at understøtte kommunernes Implementering inkl. den tekniske idriftsættelse af it-systemet.  Udrulningsforløbet omfatter fase 2:Forberedelse og fase 3:Ibrugtagning. Hver kommune har deres eget udrulningsforløb, og hver udrulning består af 98 Udrulningsforløb. Udrulningsforløbet er typisk leverdørens ansvar. </a:t>
                      </a:r>
                    </a:p>
                    <a:p>
                      <a:endParaRPr lang="da-DK" sz="1400" dirty="0"/>
                    </a:p>
                  </a:txBody>
                  <a:tcPr/>
                </a:tc>
                <a:tc>
                  <a:txBody>
                    <a:bodyPr/>
                    <a:lstStyle/>
                    <a:p>
                      <a:r>
                        <a:rPr lang="da-DK" sz="1400" dirty="0"/>
                        <a:t>Godkendt april 2018</a:t>
                      </a:r>
                    </a:p>
                  </a:txBody>
                  <a:tcPr/>
                </a:tc>
                <a:extLst>
                  <a:ext uri="{0D108BD9-81ED-4DB2-BD59-A6C34878D82A}">
                    <a16:rowId xmlns:a16="http://schemas.microsoft.com/office/drawing/2014/main" val="10002"/>
                  </a:ext>
                </a:extLst>
              </a:tr>
              <a:tr h="370840">
                <a:tc>
                  <a:txBody>
                    <a:bodyPr/>
                    <a:lstStyle/>
                    <a:p>
                      <a:r>
                        <a:rPr lang="da-DK" sz="1400" dirty="0"/>
                        <a:t>Udrulning</a:t>
                      </a:r>
                    </a:p>
                  </a:txBody>
                  <a:tcPr/>
                </a:tc>
                <a:tc>
                  <a:txBody>
                    <a:bodyPr/>
                    <a:lstStyle/>
                    <a:p>
                      <a:r>
                        <a:rPr lang="da-DK" sz="1400" dirty="0"/>
                        <a:t>Udrulningen omfatter perioden fra første udrulningsforløb begynder til sidste udrulningsforløb er afsluttet. Udrulningen omfatter alle kommuner. Udrulningen omfatter samtlige opgaver/aktiviteter leverandøren skal udføre for rettidig opstart og afslutning af Udrulningen. Udrulningen er i hovedreglen leverandørens ansvar. </a:t>
                      </a:r>
                    </a:p>
                    <a:p>
                      <a:endParaRPr lang="da-DK" sz="1400" dirty="0"/>
                    </a:p>
                  </a:txBody>
                  <a:tcPr/>
                </a:tc>
                <a:tc>
                  <a:txBody>
                    <a:bodyPr/>
                    <a:lstStyle/>
                    <a:p>
                      <a:r>
                        <a:rPr lang="da-DK" sz="1400" dirty="0"/>
                        <a:t>Godkendt april 2018</a:t>
                      </a:r>
                    </a:p>
                  </a:txBody>
                  <a:tcPr/>
                </a:tc>
                <a:extLst>
                  <a:ext uri="{0D108BD9-81ED-4DB2-BD59-A6C34878D82A}">
                    <a16:rowId xmlns:a16="http://schemas.microsoft.com/office/drawing/2014/main" val="10003"/>
                  </a:ext>
                </a:extLst>
              </a:tr>
              <a:tr h="370840">
                <a:tc>
                  <a:txBody>
                    <a:bodyPr/>
                    <a:lstStyle/>
                    <a:p>
                      <a:r>
                        <a:rPr lang="da-DK" sz="1400" dirty="0"/>
                        <a:t>Idriftsættelsesdato</a:t>
                      </a:r>
                    </a:p>
                  </a:txBody>
                  <a:tcPr/>
                </a:tc>
                <a:tc>
                  <a:txBody>
                    <a:bodyPr/>
                    <a:lstStyle/>
                    <a:p>
                      <a:r>
                        <a:rPr lang="da-DK" sz="1400" kern="1200" dirty="0"/>
                        <a:t>Milepæl, der beskriver den dato hvor it-systemet fungerer i teknisk forstand. Når milepælen er opnået, er de tekniske forudsætninger for ibrugtagning af løsningen tilvejebragt. </a:t>
                      </a:r>
                    </a:p>
                    <a:p>
                      <a:endParaRPr lang="da-DK" sz="1400" kern="1200" dirty="0">
                        <a:solidFill>
                          <a:schemeClr val="dk1"/>
                        </a:solidFill>
                        <a:latin typeface="+mn-lt"/>
                        <a:ea typeface="+mn-ea"/>
                        <a:cs typeface="+mn-cs"/>
                      </a:endParaRPr>
                    </a:p>
                  </a:txBody>
                  <a:tcPr/>
                </a:tc>
                <a:tc>
                  <a:txBody>
                    <a:bodyPr/>
                    <a:lstStyle/>
                    <a:p>
                      <a:r>
                        <a:rPr lang="da-DK" sz="1400" kern="1200" dirty="0"/>
                        <a:t>Godkendt april 2018</a:t>
                      </a:r>
                      <a:endParaRPr lang="da-DK" sz="1400" kern="1200" dirty="0">
                        <a:solidFill>
                          <a:schemeClr val="dk1"/>
                        </a:solidFill>
                        <a:latin typeface="+mn-lt"/>
                        <a:ea typeface="+mn-ea"/>
                        <a:cs typeface="+mn-cs"/>
                      </a:endParaRPr>
                    </a:p>
                  </a:txBody>
                  <a:tcPr/>
                </a:tc>
                <a:extLst>
                  <a:ext uri="{0D108BD9-81ED-4DB2-BD59-A6C34878D82A}">
                    <a16:rowId xmlns:a16="http://schemas.microsoft.com/office/drawing/2014/main" val="10004"/>
                  </a:ext>
                </a:extLst>
              </a:tr>
              <a:tr h="370840">
                <a:tc>
                  <a:txBody>
                    <a:bodyPr/>
                    <a:lstStyle/>
                    <a:p>
                      <a:r>
                        <a:rPr lang="da-DK" sz="1400" dirty="0"/>
                        <a:t>Go-live</a:t>
                      </a:r>
                    </a:p>
                  </a:txBody>
                  <a:tcPr/>
                </a:tc>
                <a:tc>
                  <a:txBody>
                    <a:bodyPr/>
                    <a:lstStyle/>
                    <a:p>
                      <a:r>
                        <a:rPr lang="da-DK" sz="1400" dirty="0"/>
                        <a:t>Milepæl, der beskriver den dato hvor de første slutbrugerne i kommunen for første gang tager løsningen i brug ved løsningen af daglige arbejdsopgaver.</a:t>
                      </a:r>
                    </a:p>
                    <a:p>
                      <a:endParaRPr lang="da-DK" sz="1400" dirty="0"/>
                    </a:p>
                  </a:txBody>
                  <a:tcPr/>
                </a:tc>
                <a:tc>
                  <a:txBody>
                    <a:bodyPr/>
                    <a:lstStyle/>
                    <a:p>
                      <a:r>
                        <a:rPr lang="da-DK" sz="1400" dirty="0"/>
                        <a:t>Godkendt april 2018</a:t>
                      </a:r>
                    </a:p>
                  </a:txBody>
                  <a:tcPr/>
                </a:tc>
                <a:extLst>
                  <a:ext uri="{0D108BD9-81ED-4DB2-BD59-A6C34878D82A}">
                    <a16:rowId xmlns:a16="http://schemas.microsoft.com/office/drawing/2014/main" val="10005"/>
                  </a:ext>
                </a:extLst>
              </a:tr>
            </a:tbl>
          </a:graphicData>
        </a:graphic>
      </p:graphicFrame>
      <p:sp>
        <p:nvSpPr>
          <p:cNvPr id="3" name="Pladsholder til slidenummer 2"/>
          <p:cNvSpPr>
            <a:spLocks noGrp="1"/>
          </p:cNvSpPr>
          <p:nvPr>
            <p:ph type="sldNum" sz="quarter" idx="12"/>
          </p:nvPr>
        </p:nvSpPr>
        <p:spPr/>
        <p:txBody>
          <a:bodyPr/>
          <a:lstStyle/>
          <a:p>
            <a:fld id="{74E22A33-96DC-4C2E-AB13-0BE35979BFC0}" type="slidenum">
              <a:rPr lang="en-US" smtClean="0"/>
              <a:t>19</a:t>
            </a:fld>
            <a:endParaRPr lang="en-US" dirty="0"/>
          </a:p>
        </p:txBody>
      </p:sp>
    </p:spTree>
    <p:extLst>
      <p:ext uri="{BB962C8B-B14F-4D97-AF65-F5344CB8AC3E}">
        <p14:creationId xmlns:p14="http://schemas.microsoft.com/office/powerpoint/2010/main" val="3559451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solidFill>
                  <a:srgbClr val="C00000"/>
                </a:solidFill>
              </a:rPr>
              <a:t>Implementeringsmodellen</a:t>
            </a:r>
            <a:br>
              <a:rPr lang="da-DK" dirty="0"/>
            </a:br>
            <a:r>
              <a:rPr lang="da-DK" dirty="0"/>
              <a:t>Målgruppe</a:t>
            </a:r>
          </a:p>
        </p:txBody>
      </p:sp>
      <p:sp>
        <p:nvSpPr>
          <p:cNvPr id="3" name="Pladsholder til indhold 2"/>
          <p:cNvSpPr>
            <a:spLocks noGrp="1"/>
          </p:cNvSpPr>
          <p:nvPr>
            <p:ph idx="1"/>
          </p:nvPr>
        </p:nvSpPr>
        <p:spPr/>
        <p:txBody>
          <a:bodyPr/>
          <a:lstStyle/>
          <a:p>
            <a:pPr marL="342900" indent="-342900">
              <a:buFont typeface="Arial" panose="020B0604020202020204" pitchFamily="34" charset="0"/>
              <a:buChar char="•"/>
            </a:pPr>
            <a:r>
              <a:rPr lang="da-DK" dirty="0"/>
              <a:t>Målgruppen for denne introduktion er implementeringskonsulenter/-ansvarlige i KOMBIT og hos de leverandører, der på vegne af KOMBIT har ansvaret for udrulning af løsningen og kommunernes implementering</a:t>
            </a:r>
          </a:p>
          <a:p>
            <a:pPr marL="342900" indent="-342900">
              <a:buFont typeface="Arial" panose="020B0604020202020204" pitchFamily="34" charset="0"/>
              <a:buChar char="•"/>
            </a:pPr>
            <a:r>
              <a:rPr lang="da-DK" dirty="0"/>
              <a:t>Kommunerne er en sekundær målgruppe, da kommunerne typisk møder implementeringsmodellen operationaliseret til ét konkret projekt og ikke som generel model, der præsenteres i denne PP</a:t>
            </a:r>
          </a:p>
          <a:p>
            <a:pPr marL="342900" indent="-342900">
              <a:buFont typeface="Arial" panose="020B0604020202020204" pitchFamily="34" charset="0"/>
              <a:buChar char="•"/>
            </a:pPr>
            <a:endParaRPr lang="da-DK" dirty="0"/>
          </a:p>
        </p:txBody>
      </p:sp>
      <p:sp>
        <p:nvSpPr>
          <p:cNvPr id="4" name="Pladsholder til slidenummer 3"/>
          <p:cNvSpPr>
            <a:spLocks noGrp="1"/>
          </p:cNvSpPr>
          <p:nvPr>
            <p:ph type="sldNum" sz="quarter" idx="12"/>
          </p:nvPr>
        </p:nvSpPr>
        <p:spPr/>
        <p:txBody>
          <a:bodyPr/>
          <a:lstStyle/>
          <a:p>
            <a:fld id="{74E22A33-96DC-4C2E-AB13-0BE35979BFC0}" type="slidenum">
              <a:rPr lang="en-US" smtClean="0"/>
              <a:t>2</a:t>
            </a:fld>
            <a:endParaRPr lang="en-US" dirty="0"/>
          </a:p>
        </p:txBody>
      </p:sp>
    </p:spTree>
    <p:extLst>
      <p:ext uri="{BB962C8B-B14F-4D97-AF65-F5344CB8AC3E}">
        <p14:creationId xmlns:p14="http://schemas.microsoft.com/office/powerpoint/2010/main" val="2835039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Objekt 18" hidden="1"/>
          <p:cNvGraphicFramePr>
            <a:graphicFrameLocks noChangeAspect="1"/>
          </p:cNvGraphicFramePr>
          <p:nvPr>
            <p:custDataLst>
              <p:tags r:id="rId1"/>
            </p:custDataLst>
            <p:extLst>
              <p:ext uri="{D42A27DB-BD31-4B8C-83A1-F6EECF244321}">
                <p14:modId xmlns:p14="http://schemas.microsoft.com/office/powerpoint/2010/main" val="385569162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16" imgH="216" progId="TCLayout.ActiveDocument.1">
                  <p:embed/>
                </p:oleObj>
              </mc:Choice>
              <mc:Fallback>
                <p:oleObj name="think-cell Slide" r:id="rId3" imgW="216" imgH="216" progId="TCLayout.ActiveDocument.1">
                  <p:embed/>
                  <p:pic>
                    <p:nvPicPr>
                      <p:cNvPr id="19" name="Objekt 18"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title"/>
          </p:nvPr>
        </p:nvSpPr>
        <p:spPr/>
        <p:txBody>
          <a:bodyPr>
            <a:normAutofit/>
          </a:bodyPr>
          <a:lstStyle/>
          <a:p>
            <a:r>
              <a:rPr lang="da-DK" dirty="0">
                <a:solidFill>
                  <a:srgbClr val="C00000"/>
                </a:solidFill>
              </a:rPr>
              <a:t>Implementeringsmodellen</a:t>
            </a:r>
            <a:br>
              <a:rPr lang="da-DK" dirty="0"/>
            </a:br>
            <a:r>
              <a:rPr lang="da-DK" dirty="0"/>
              <a:t>Kommunens implementering og udrulningsforløb</a:t>
            </a:r>
          </a:p>
        </p:txBody>
      </p:sp>
      <p:sp>
        <p:nvSpPr>
          <p:cNvPr id="4" name="Rektangel 3"/>
          <p:cNvSpPr/>
          <p:nvPr/>
        </p:nvSpPr>
        <p:spPr>
          <a:xfrm>
            <a:off x="818765" y="3096944"/>
            <a:ext cx="227652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1: </a:t>
            </a:r>
          </a:p>
          <a:p>
            <a:pPr algn="ctr"/>
            <a:r>
              <a:rPr lang="da-DK" sz="1600" dirty="0">
                <a:solidFill>
                  <a:schemeClr val="tx1"/>
                </a:solidFill>
                <a:latin typeface="Trebuchet MS" panose="020B0603020202020204" pitchFamily="34" charset="0"/>
              </a:rPr>
              <a:t>Opstart</a:t>
            </a:r>
          </a:p>
        </p:txBody>
      </p:sp>
      <p:sp>
        <p:nvSpPr>
          <p:cNvPr id="5" name="Rektangel 4"/>
          <p:cNvSpPr/>
          <p:nvPr/>
        </p:nvSpPr>
        <p:spPr>
          <a:xfrm>
            <a:off x="3353208" y="3096944"/>
            <a:ext cx="3105396"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2: </a:t>
            </a:r>
          </a:p>
          <a:p>
            <a:pPr algn="ctr"/>
            <a:r>
              <a:rPr lang="da-DK" sz="1600" dirty="0">
                <a:solidFill>
                  <a:schemeClr val="tx1"/>
                </a:solidFill>
                <a:latin typeface="Trebuchet MS" panose="020B0603020202020204" pitchFamily="34" charset="0"/>
              </a:rPr>
              <a:t>Forberedelse</a:t>
            </a:r>
          </a:p>
        </p:txBody>
      </p:sp>
      <p:sp>
        <p:nvSpPr>
          <p:cNvPr id="6" name="Rektangel 5"/>
          <p:cNvSpPr/>
          <p:nvPr/>
        </p:nvSpPr>
        <p:spPr>
          <a:xfrm>
            <a:off x="6716522" y="3096944"/>
            <a:ext cx="2246907"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bg1"/>
                </a:solidFill>
                <a:latin typeface="Trebuchet MS" panose="020B0603020202020204" pitchFamily="34" charset="0"/>
              </a:rPr>
              <a:t>Fase 3: </a:t>
            </a:r>
          </a:p>
          <a:p>
            <a:pPr algn="ctr"/>
            <a:r>
              <a:rPr lang="da-DK" sz="1600" dirty="0">
                <a:solidFill>
                  <a:schemeClr val="bg1"/>
                </a:solidFill>
                <a:latin typeface="Trebuchet MS" panose="020B0603020202020204" pitchFamily="34" charset="0"/>
              </a:rPr>
              <a:t>Ibrugtagning</a:t>
            </a:r>
          </a:p>
        </p:txBody>
      </p:sp>
      <p:sp>
        <p:nvSpPr>
          <p:cNvPr id="7" name="Pentagon 6"/>
          <p:cNvSpPr/>
          <p:nvPr/>
        </p:nvSpPr>
        <p:spPr>
          <a:xfrm>
            <a:off x="9160612" y="3091016"/>
            <a:ext cx="2234345"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bg1"/>
                </a:solidFill>
                <a:latin typeface="Trebuchet MS" panose="020B0603020202020204" pitchFamily="34" charset="0"/>
              </a:rPr>
              <a:t>Fase 4: </a:t>
            </a:r>
          </a:p>
          <a:p>
            <a:pPr algn="ctr"/>
            <a:r>
              <a:rPr lang="da-DK" sz="1600" dirty="0">
                <a:solidFill>
                  <a:schemeClr val="bg1"/>
                </a:solidFill>
                <a:latin typeface="Trebuchet MS" panose="020B0603020202020204" pitchFamily="34" charset="0"/>
              </a:rPr>
              <a:t>Forankring                                         </a:t>
            </a:r>
            <a:endParaRPr lang="da-DK" sz="1600" dirty="0">
              <a:latin typeface="Trebuchet MS" panose="020B0603020202020204" pitchFamily="34" charset="0"/>
            </a:endParaRPr>
          </a:p>
        </p:txBody>
      </p:sp>
      <p:sp>
        <p:nvSpPr>
          <p:cNvPr id="15" name="Højre-venstrepil 14"/>
          <p:cNvSpPr/>
          <p:nvPr/>
        </p:nvSpPr>
        <p:spPr>
          <a:xfrm>
            <a:off x="6055216" y="3250964"/>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17" name="Pladsholder til slidenummer 16"/>
          <p:cNvSpPr>
            <a:spLocks noGrp="1"/>
          </p:cNvSpPr>
          <p:nvPr>
            <p:ph type="sldNum" sz="quarter" idx="12"/>
          </p:nvPr>
        </p:nvSpPr>
        <p:spPr/>
        <p:txBody>
          <a:bodyPr/>
          <a:lstStyle/>
          <a:p>
            <a:fld id="{74E22A33-96DC-4C2E-AB13-0BE35979BFC0}" type="slidenum">
              <a:rPr lang="en-US" smtClean="0"/>
              <a:t>20</a:t>
            </a:fld>
            <a:endParaRPr lang="en-US" dirty="0"/>
          </a:p>
        </p:txBody>
      </p:sp>
      <p:cxnSp>
        <p:nvCxnSpPr>
          <p:cNvPr id="9" name="Lige pilforbindelse 8"/>
          <p:cNvCxnSpPr/>
          <p:nvPr/>
        </p:nvCxnSpPr>
        <p:spPr>
          <a:xfrm>
            <a:off x="623391" y="4221804"/>
            <a:ext cx="11370813" cy="9728"/>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Lige forbindelse 21"/>
          <p:cNvCxnSpPr/>
          <p:nvPr/>
        </p:nvCxnSpPr>
        <p:spPr>
          <a:xfrm>
            <a:off x="3221748" y="4100208"/>
            <a:ext cx="0" cy="243191"/>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3" name="Lige forbindelse 22"/>
          <p:cNvCxnSpPr/>
          <p:nvPr/>
        </p:nvCxnSpPr>
        <p:spPr>
          <a:xfrm>
            <a:off x="6564820" y="4100208"/>
            <a:ext cx="0" cy="243191"/>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4" name="Lige forbindelse 23"/>
          <p:cNvCxnSpPr/>
          <p:nvPr/>
        </p:nvCxnSpPr>
        <p:spPr>
          <a:xfrm>
            <a:off x="797139" y="4100208"/>
            <a:ext cx="0" cy="243191"/>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 name="Lige forbindelse 24"/>
          <p:cNvCxnSpPr/>
          <p:nvPr/>
        </p:nvCxnSpPr>
        <p:spPr>
          <a:xfrm>
            <a:off x="9064829" y="4100208"/>
            <a:ext cx="0" cy="243191"/>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32" name="Tekstfelt 31"/>
          <p:cNvSpPr txBox="1"/>
          <p:nvPr/>
        </p:nvSpPr>
        <p:spPr>
          <a:xfrm>
            <a:off x="4848766" y="4633271"/>
            <a:ext cx="3437159" cy="738664"/>
          </a:xfrm>
          <a:prstGeom prst="rect">
            <a:avLst/>
          </a:prstGeom>
          <a:noFill/>
        </p:spPr>
        <p:txBody>
          <a:bodyPr wrap="none" rtlCol="0">
            <a:spAutoFit/>
          </a:bodyPr>
          <a:lstStyle/>
          <a:p>
            <a:pPr algn="ctr"/>
            <a:r>
              <a:rPr lang="da-DK" sz="1400" dirty="0">
                <a:latin typeface="Trebuchet MS" panose="020B0603020202020204" pitchFamily="34" charset="0"/>
              </a:rPr>
              <a:t>Idriftsættelsesdato/</a:t>
            </a:r>
          </a:p>
          <a:p>
            <a:pPr algn="ctr"/>
            <a:r>
              <a:rPr lang="da-DK" sz="1400" dirty="0">
                <a:latin typeface="Trebuchet MS" panose="020B0603020202020204" pitchFamily="34" charset="0"/>
              </a:rPr>
              <a:t>Go-live</a:t>
            </a:r>
          </a:p>
          <a:p>
            <a:pPr algn="ctr"/>
            <a:r>
              <a:rPr lang="da-DK" sz="1400" dirty="0">
                <a:latin typeface="Trebuchet MS" panose="020B0603020202020204" pitchFamily="34" charset="0"/>
              </a:rPr>
              <a:t>(milepæl hvorfra tid regnes minus/plus)</a:t>
            </a:r>
          </a:p>
        </p:txBody>
      </p:sp>
      <p:sp>
        <p:nvSpPr>
          <p:cNvPr id="34" name="Tekstfelt 33"/>
          <p:cNvSpPr txBox="1"/>
          <p:nvPr/>
        </p:nvSpPr>
        <p:spPr>
          <a:xfrm>
            <a:off x="3257413" y="5941836"/>
            <a:ext cx="5749047" cy="461665"/>
          </a:xfrm>
          <a:prstGeom prst="rect">
            <a:avLst/>
          </a:prstGeom>
          <a:noFill/>
        </p:spPr>
        <p:txBody>
          <a:bodyPr wrap="square" rtlCol="0">
            <a:spAutoFit/>
          </a:bodyPr>
          <a:lstStyle/>
          <a:p>
            <a:pPr algn="ctr"/>
            <a:r>
              <a:rPr lang="da-DK" sz="2400" dirty="0">
                <a:solidFill>
                  <a:srgbClr val="43695B"/>
                </a:solidFill>
                <a:latin typeface="Trebuchet MS" panose="020B0603020202020204" pitchFamily="34" charset="0"/>
              </a:rPr>
              <a:t>Kommunens udrulningsforløb</a:t>
            </a:r>
          </a:p>
        </p:txBody>
      </p:sp>
      <p:sp>
        <p:nvSpPr>
          <p:cNvPr id="35" name="Afrundet rektangel 34"/>
          <p:cNvSpPr/>
          <p:nvPr/>
        </p:nvSpPr>
        <p:spPr>
          <a:xfrm>
            <a:off x="3257413" y="2441642"/>
            <a:ext cx="5749048" cy="3998067"/>
          </a:xfrm>
          <a:prstGeom prst="roundRect">
            <a:avLst/>
          </a:prstGeom>
          <a:noFill/>
          <a:ln>
            <a:solidFill>
              <a:srgbClr val="4369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8" name="Tekstfelt 27"/>
          <p:cNvSpPr txBox="1"/>
          <p:nvPr/>
        </p:nvSpPr>
        <p:spPr>
          <a:xfrm>
            <a:off x="2648636" y="4375268"/>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3-6 mdr. før</a:t>
            </a:r>
          </a:p>
        </p:txBody>
      </p:sp>
      <p:sp>
        <p:nvSpPr>
          <p:cNvPr id="30" name="Tekstfelt 29"/>
          <p:cNvSpPr txBox="1"/>
          <p:nvPr/>
        </p:nvSpPr>
        <p:spPr>
          <a:xfrm>
            <a:off x="8423976" y="4353127"/>
            <a:ext cx="1306768"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1-2 uger efter</a:t>
            </a:r>
          </a:p>
        </p:txBody>
      </p:sp>
      <p:sp>
        <p:nvSpPr>
          <p:cNvPr id="14" name="Højre-venstrepil 13"/>
          <p:cNvSpPr/>
          <p:nvPr/>
        </p:nvSpPr>
        <p:spPr>
          <a:xfrm>
            <a:off x="2676538" y="3250686"/>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16" name="Højre-venstrepil 15"/>
          <p:cNvSpPr/>
          <p:nvPr/>
        </p:nvSpPr>
        <p:spPr>
          <a:xfrm>
            <a:off x="8533566" y="3250685"/>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cxnSp>
        <p:nvCxnSpPr>
          <p:cNvPr id="36" name="Lige forbindelse 35"/>
          <p:cNvCxnSpPr/>
          <p:nvPr/>
        </p:nvCxnSpPr>
        <p:spPr>
          <a:xfrm>
            <a:off x="11403960" y="4100208"/>
            <a:ext cx="0" cy="243191"/>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38" name="Afrundet rektangel 37"/>
          <p:cNvSpPr/>
          <p:nvPr/>
        </p:nvSpPr>
        <p:spPr>
          <a:xfrm>
            <a:off x="700390" y="1595336"/>
            <a:ext cx="10819607" cy="4029177"/>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solidFill>
                <a:srgbClr val="C00000"/>
              </a:solidFill>
              <a:latin typeface="Trebuchet MS" panose="020B0603020202020204" pitchFamily="34" charset="0"/>
            </a:endParaRPr>
          </a:p>
        </p:txBody>
      </p:sp>
      <p:sp>
        <p:nvSpPr>
          <p:cNvPr id="39" name="Tekstfelt 38"/>
          <p:cNvSpPr txBox="1"/>
          <p:nvPr/>
        </p:nvSpPr>
        <p:spPr>
          <a:xfrm>
            <a:off x="686196" y="1712827"/>
            <a:ext cx="10819608" cy="461665"/>
          </a:xfrm>
          <a:prstGeom prst="rect">
            <a:avLst/>
          </a:prstGeom>
          <a:noFill/>
        </p:spPr>
        <p:txBody>
          <a:bodyPr wrap="square" rtlCol="0">
            <a:spAutoFit/>
          </a:bodyPr>
          <a:lstStyle/>
          <a:p>
            <a:pPr algn="ctr"/>
            <a:r>
              <a:rPr lang="da-DK" sz="2400" dirty="0">
                <a:solidFill>
                  <a:srgbClr val="C00000"/>
                </a:solidFill>
                <a:latin typeface="Trebuchet MS" panose="020B0603020202020204" pitchFamily="34" charset="0"/>
              </a:rPr>
              <a:t>Kommunens implementering</a:t>
            </a:r>
          </a:p>
        </p:txBody>
      </p:sp>
      <p:sp>
        <p:nvSpPr>
          <p:cNvPr id="37" name="Tekstfelt 36"/>
          <p:cNvSpPr txBox="1"/>
          <p:nvPr/>
        </p:nvSpPr>
        <p:spPr>
          <a:xfrm>
            <a:off x="10627413" y="4374176"/>
            <a:ext cx="1535087" cy="523220"/>
          </a:xfrm>
          <a:prstGeom prst="rect">
            <a:avLst/>
          </a:prstGeom>
          <a:solidFill>
            <a:schemeClr val="bg1"/>
          </a:solidFill>
        </p:spPr>
        <p:txBody>
          <a:bodyPr wrap="square" rtlCol="0">
            <a:spAutoFit/>
          </a:bodyPr>
          <a:lstStyle/>
          <a:p>
            <a:pPr algn="ctr"/>
            <a:r>
              <a:rPr lang="da-DK" sz="1400" dirty="0">
                <a:latin typeface="Trebuchet MS" panose="020B0603020202020204" pitchFamily="34" charset="0"/>
              </a:rPr>
              <a:t>Ved væsentlige releases</a:t>
            </a:r>
          </a:p>
        </p:txBody>
      </p:sp>
      <p:sp>
        <p:nvSpPr>
          <p:cNvPr id="29" name="Tekstfelt 28"/>
          <p:cNvSpPr txBox="1"/>
          <p:nvPr/>
        </p:nvSpPr>
        <p:spPr>
          <a:xfrm>
            <a:off x="225444" y="4353128"/>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6-9 mdr. før</a:t>
            </a:r>
          </a:p>
        </p:txBody>
      </p:sp>
      <p:sp>
        <p:nvSpPr>
          <p:cNvPr id="3" name="Ligebenet trekant 2"/>
          <p:cNvSpPr/>
          <p:nvPr/>
        </p:nvSpPr>
        <p:spPr>
          <a:xfrm>
            <a:off x="6390614" y="4397793"/>
            <a:ext cx="348411" cy="201778"/>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Tree>
    <p:extLst>
      <p:ext uri="{BB962C8B-B14F-4D97-AF65-F5344CB8AC3E}">
        <p14:creationId xmlns:p14="http://schemas.microsoft.com/office/powerpoint/2010/main" val="2865680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32-takket stjerne 10"/>
          <p:cNvSpPr/>
          <p:nvPr/>
        </p:nvSpPr>
        <p:spPr>
          <a:xfrm>
            <a:off x="10185240" y="788429"/>
            <a:ext cx="1617785" cy="1617785"/>
          </a:xfrm>
          <a:prstGeom prst="star32">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latin typeface="Trebuchet MS" panose="020B0603020202020204" pitchFamily="34" charset="0"/>
              </a:rPr>
              <a:t>Inkl. </a:t>
            </a:r>
            <a:r>
              <a:rPr lang="da-DK" sz="2000" dirty="0">
                <a:latin typeface="Trebuchet MS" panose="020B0603020202020204" pitchFamily="34" charset="0"/>
              </a:rPr>
              <a:t>1</a:t>
            </a:r>
            <a:r>
              <a:rPr lang="da-DK" dirty="0">
                <a:latin typeface="Trebuchet MS" panose="020B0603020202020204" pitchFamily="34" charset="0"/>
              </a:rPr>
              <a:t> bølge</a:t>
            </a:r>
          </a:p>
        </p:txBody>
      </p:sp>
      <p:sp>
        <p:nvSpPr>
          <p:cNvPr id="5" name="Billedforklaring med opadgående pil 4"/>
          <p:cNvSpPr/>
          <p:nvPr/>
        </p:nvSpPr>
        <p:spPr>
          <a:xfrm>
            <a:off x="3291691" y="1518302"/>
            <a:ext cx="5060666" cy="383187"/>
          </a:xfrm>
          <a:prstGeom prst="upArrowCallout">
            <a:avLst/>
          </a:prstGeom>
          <a:ln w="12700">
            <a:solidFill>
              <a:schemeClr val="tx1"/>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7" name="Tekstfelt 6"/>
          <p:cNvSpPr txBox="1"/>
          <p:nvPr/>
        </p:nvSpPr>
        <p:spPr>
          <a:xfrm>
            <a:off x="4602112" y="1101077"/>
            <a:ext cx="2420471"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b="1" dirty="0">
                <a:solidFill>
                  <a:schemeClr val="tx1"/>
                </a:solidFill>
                <a:latin typeface="Trebuchet MS" panose="020B0603020202020204" pitchFamily="34" charset="0"/>
              </a:rPr>
              <a:t>Implementering</a:t>
            </a:r>
          </a:p>
        </p:txBody>
      </p:sp>
      <p:sp>
        <p:nvSpPr>
          <p:cNvPr id="8" name="Billedforklaring med opadgående pil 7"/>
          <p:cNvSpPr/>
          <p:nvPr/>
        </p:nvSpPr>
        <p:spPr>
          <a:xfrm rot="10800000">
            <a:off x="4554825" y="2757272"/>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9" name="Tekstfelt 8"/>
          <p:cNvSpPr txBox="1"/>
          <p:nvPr/>
        </p:nvSpPr>
        <p:spPr>
          <a:xfrm>
            <a:off x="4602113" y="3155110"/>
            <a:ext cx="2420471"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1600" b="1" dirty="0">
                <a:solidFill>
                  <a:schemeClr val="tx1"/>
                </a:solidFill>
                <a:latin typeface="Trebuchet MS" panose="020B0603020202020204" pitchFamily="34" charset="0"/>
              </a:rPr>
              <a:t>Udrulningsforløb</a:t>
            </a:r>
            <a:r>
              <a:rPr lang="da-DK" dirty="0">
                <a:solidFill>
                  <a:schemeClr val="tx1"/>
                </a:solidFill>
                <a:latin typeface="Trebuchet MS" panose="020B0603020202020204" pitchFamily="34" charset="0"/>
              </a:rPr>
              <a:t> </a:t>
            </a:r>
          </a:p>
        </p:txBody>
      </p:sp>
      <p:sp>
        <p:nvSpPr>
          <p:cNvPr id="52" name="Billedforklaring med opadgående pil 51"/>
          <p:cNvSpPr/>
          <p:nvPr/>
        </p:nvSpPr>
        <p:spPr>
          <a:xfrm rot="10800000">
            <a:off x="4554824" y="3604939"/>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66" name="Tekstfelt 65"/>
          <p:cNvSpPr txBox="1"/>
          <p:nvPr/>
        </p:nvSpPr>
        <p:spPr>
          <a:xfrm>
            <a:off x="4611788" y="5416168"/>
            <a:ext cx="2420471" cy="461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1200" dirty="0">
                <a:solidFill>
                  <a:schemeClr val="tx1"/>
                </a:solidFill>
                <a:latin typeface="Trebuchet MS" panose="020B0603020202020204" pitchFamily="34" charset="0"/>
              </a:rPr>
              <a:t>Udrulningsforløb i </a:t>
            </a:r>
          </a:p>
          <a:p>
            <a:pPr algn="ctr"/>
            <a:r>
              <a:rPr lang="da-DK" sz="1200" dirty="0">
                <a:solidFill>
                  <a:schemeClr val="tx1"/>
                </a:solidFill>
                <a:latin typeface="Trebuchet MS" panose="020B0603020202020204" pitchFamily="34" charset="0"/>
              </a:rPr>
              <a:t>udrulningsbølge </a:t>
            </a:r>
          </a:p>
        </p:txBody>
      </p:sp>
      <p:sp>
        <p:nvSpPr>
          <p:cNvPr id="67" name="Billedforklaring med nedadgående pil 66"/>
          <p:cNvSpPr/>
          <p:nvPr/>
        </p:nvSpPr>
        <p:spPr>
          <a:xfrm>
            <a:off x="4554823" y="5977235"/>
            <a:ext cx="2524722" cy="307134"/>
          </a:xfrm>
          <a:prstGeom prst="downArrowCallout">
            <a:avLst/>
          </a:prstGeom>
          <a:ln w="12700">
            <a:solidFill>
              <a:srgbClr val="005776"/>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68" name="Tekstfelt 67"/>
          <p:cNvSpPr txBox="1"/>
          <p:nvPr/>
        </p:nvSpPr>
        <p:spPr>
          <a:xfrm>
            <a:off x="4554823" y="6300756"/>
            <a:ext cx="2524722"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defPPr>
              <a:defRPr lang="en-US"/>
            </a:defPPr>
            <a:lvl1pPr algn="ctr">
              <a:defRPr sz="1600" b="1">
                <a:solidFill>
                  <a:schemeClr val="tx1"/>
                </a:solidFill>
                <a:latin typeface="Trebuchet MS" panose="020B0603020202020204" pitchFamily="34" charset="0"/>
              </a:defRPr>
            </a:lvl1pPr>
          </a:lstStyle>
          <a:p>
            <a:r>
              <a:rPr lang="da-DK" dirty="0"/>
              <a:t>Udrulning </a:t>
            </a:r>
          </a:p>
        </p:txBody>
      </p:sp>
      <p:sp>
        <p:nvSpPr>
          <p:cNvPr id="2" name="Tekstfelt 1"/>
          <p:cNvSpPr txBox="1"/>
          <p:nvPr/>
        </p:nvSpPr>
        <p:spPr>
          <a:xfrm>
            <a:off x="482808" y="431768"/>
            <a:ext cx="10963233" cy="584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da-DK" sz="3200" dirty="0">
                <a:solidFill>
                  <a:schemeClr val="tx1"/>
                </a:solidFill>
                <a:latin typeface="Trebuchet MS" panose="020B0603020202020204" pitchFamily="34" charset="0"/>
              </a:rPr>
              <a:t>Illustration implementering, udrulningsforløb og udrulning</a:t>
            </a:r>
            <a:endParaRPr lang="da-DK" sz="3200" i="1" dirty="0">
              <a:solidFill>
                <a:schemeClr val="tx1"/>
              </a:solidFill>
              <a:latin typeface="Trebuchet MS" panose="020B0603020202020204" pitchFamily="34" charset="0"/>
            </a:endParaRPr>
          </a:p>
        </p:txBody>
      </p:sp>
      <p:grpSp>
        <p:nvGrpSpPr>
          <p:cNvPr id="10" name="Gruppe 9"/>
          <p:cNvGrpSpPr/>
          <p:nvPr/>
        </p:nvGrpSpPr>
        <p:grpSpPr>
          <a:xfrm>
            <a:off x="3287621" y="1938946"/>
            <a:ext cx="5060666" cy="774542"/>
            <a:chOff x="2012273" y="1530694"/>
            <a:chExt cx="5060666" cy="774542"/>
          </a:xfrm>
        </p:grpSpPr>
        <p:sp>
          <p:nvSpPr>
            <p:cNvPr id="20" name="Rektangel 19"/>
            <p:cNvSpPr/>
            <p:nvPr/>
          </p:nvSpPr>
          <p:spPr>
            <a:xfrm>
              <a:off x="2012273" y="1533178"/>
              <a:ext cx="126720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chemeClr val="tx1"/>
                  </a:solidFill>
                  <a:latin typeface="Trebuchet MS" panose="020B0603020202020204" pitchFamily="34" charset="0"/>
                </a:rPr>
                <a:t>Fase 1 </a:t>
              </a:r>
            </a:p>
            <a:p>
              <a:pPr algn="ctr"/>
              <a:r>
                <a:rPr lang="da-DK" sz="1100" b="1" dirty="0">
                  <a:solidFill>
                    <a:schemeClr val="tx1"/>
                  </a:solidFill>
                  <a:latin typeface="Trebuchet MS" panose="020B0603020202020204" pitchFamily="34" charset="0"/>
                </a:rPr>
                <a:t>Opstart</a:t>
              </a:r>
            </a:p>
          </p:txBody>
        </p:sp>
        <p:sp>
          <p:nvSpPr>
            <p:cNvPr id="21" name="Rektangel 20"/>
            <p:cNvSpPr/>
            <p:nvPr/>
          </p:nvSpPr>
          <p:spPr>
            <a:xfrm>
              <a:off x="3279478" y="1530694"/>
              <a:ext cx="1267198"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rgbClr val="FF0000"/>
                  </a:solidFill>
                  <a:latin typeface="Trebuchet MS" panose="020B0603020202020204" pitchFamily="34" charset="0"/>
                </a:rPr>
                <a:t>Fase 2 </a:t>
              </a:r>
            </a:p>
            <a:p>
              <a:pPr algn="ctr"/>
              <a:r>
                <a:rPr lang="da-DK" sz="1100" b="1" dirty="0">
                  <a:solidFill>
                    <a:srgbClr val="FF0000"/>
                  </a:solidFill>
                  <a:latin typeface="Trebuchet MS" panose="020B0603020202020204" pitchFamily="34" charset="0"/>
                </a:rPr>
                <a:t>Forberedelse</a:t>
              </a:r>
            </a:p>
          </p:txBody>
        </p:sp>
        <p:sp>
          <p:nvSpPr>
            <p:cNvPr id="22" name="Rektangel 21"/>
            <p:cNvSpPr/>
            <p:nvPr/>
          </p:nvSpPr>
          <p:spPr>
            <a:xfrm>
              <a:off x="4537001" y="1532020"/>
              <a:ext cx="1267198" cy="770175"/>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rgbClr val="FF0000"/>
                  </a:solidFill>
                  <a:latin typeface="Trebuchet MS" panose="020B0603020202020204" pitchFamily="34" charset="0"/>
                </a:rPr>
                <a:t>Fase 3 </a:t>
              </a:r>
            </a:p>
            <a:p>
              <a:pPr algn="ctr"/>
              <a:r>
                <a:rPr lang="da-DK" sz="1100" b="1" dirty="0">
                  <a:solidFill>
                    <a:srgbClr val="FF0000"/>
                  </a:solidFill>
                  <a:latin typeface="Trebuchet MS" panose="020B0603020202020204" pitchFamily="34" charset="0"/>
                </a:rPr>
                <a:t>Ibrugtagning</a:t>
              </a:r>
            </a:p>
          </p:txBody>
        </p:sp>
        <p:sp>
          <p:nvSpPr>
            <p:cNvPr id="23" name="Rektangel 22"/>
            <p:cNvSpPr/>
            <p:nvPr/>
          </p:nvSpPr>
          <p:spPr>
            <a:xfrm>
              <a:off x="5805741" y="1530694"/>
              <a:ext cx="1267198" cy="774466"/>
            </a:xfrm>
            <a:prstGeom prst="rect">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b="1" dirty="0">
                  <a:solidFill>
                    <a:schemeClr val="bg1"/>
                  </a:solidFill>
                  <a:latin typeface="Trebuchet MS" panose="020B0603020202020204" pitchFamily="34" charset="0"/>
                </a:rPr>
                <a:t>Fase 4 </a:t>
              </a:r>
            </a:p>
            <a:p>
              <a:pPr algn="ctr"/>
              <a:r>
                <a:rPr lang="da-DK" sz="1100" b="1" dirty="0">
                  <a:solidFill>
                    <a:schemeClr val="bg1"/>
                  </a:solidFill>
                  <a:latin typeface="Trebuchet MS" panose="020B0603020202020204" pitchFamily="34" charset="0"/>
                </a:rPr>
                <a:t>Forankring</a:t>
              </a:r>
              <a:endParaRPr lang="da-DK" sz="1600" b="1" dirty="0">
                <a:latin typeface="Trebuchet MS" panose="020B0603020202020204" pitchFamily="34" charset="0"/>
              </a:endParaRPr>
            </a:p>
          </p:txBody>
        </p:sp>
      </p:grpSp>
      <p:sp>
        <p:nvSpPr>
          <p:cNvPr id="26" name="Billedforklaring med opadgående pil 25"/>
          <p:cNvSpPr/>
          <p:nvPr/>
        </p:nvSpPr>
        <p:spPr>
          <a:xfrm rot="10800000">
            <a:off x="4554824" y="3812930"/>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7" name="Billedforklaring med opadgående pil 26"/>
          <p:cNvSpPr/>
          <p:nvPr/>
        </p:nvSpPr>
        <p:spPr>
          <a:xfrm rot="10800000">
            <a:off x="4554824" y="4019303"/>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8" name="Billedforklaring med opadgående pil 27"/>
          <p:cNvSpPr/>
          <p:nvPr/>
        </p:nvSpPr>
        <p:spPr>
          <a:xfrm rot="10800000">
            <a:off x="4554824" y="4229428"/>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9" name="Billedforklaring med opadgående pil 28"/>
          <p:cNvSpPr/>
          <p:nvPr/>
        </p:nvSpPr>
        <p:spPr>
          <a:xfrm rot="10800000">
            <a:off x="4554824" y="4437690"/>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0" name="Billedforklaring med opadgående pil 29"/>
          <p:cNvSpPr/>
          <p:nvPr/>
        </p:nvSpPr>
        <p:spPr>
          <a:xfrm rot="10800000">
            <a:off x="4554824" y="4645926"/>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1" name="Billedforklaring med opadgående pil 30"/>
          <p:cNvSpPr/>
          <p:nvPr/>
        </p:nvSpPr>
        <p:spPr>
          <a:xfrm rot="10800000">
            <a:off x="4554824" y="4856051"/>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2" name="Billedforklaring med opadgående pil 31"/>
          <p:cNvSpPr/>
          <p:nvPr/>
        </p:nvSpPr>
        <p:spPr>
          <a:xfrm rot="10800000">
            <a:off x="4554824" y="5064313"/>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Tree>
    <p:extLst>
      <p:ext uri="{BB962C8B-B14F-4D97-AF65-F5344CB8AC3E}">
        <p14:creationId xmlns:p14="http://schemas.microsoft.com/office/powerpoint/2010/main" val="665977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32-takket stjerne 10"/>
          <p:cNvSpPr/>
          <p:nvPr/>
        </p:nvSpPr>
        <p:spPr>
          <a:xfrm>
            <a:off x="10185240" y="788429"/>
            <a:ext cx="1617785" cy="1617785"/>
          </a:xfrm>
          <a:prstGeom prst="star32">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latin typeface="Trebuchet MS" panose="020B0603020202020204" pitchFamily="34" charset="0"/>
              </a:rPr>
              <a:t>Inkl. </a:t>
            </a:r>
            <a:r>
              <a:rPr lang="da-DK" sz="2000" dirty="0">
                <a:latin typeface="Trebuchet MS" panose="020B0603020202020204" pitchFamily="34" charset="0"/>
              </a:rPr>
              <a:t>2</a:t>
            </a:r>
            <a:r>
              <a:rPr lang="da-DK" dirty="0">
                <a:latin typeface="Trebuchet MS" panose="020B0603020202020204" pitchFamily="34" charset="0"/>
              </a:rPr>
              <a:t> bølger</a:t>
            </a:r>
          </a:p>
        </p:txBody>
      </p:sp>
      <p:sp>
        <p:nvSpPr>
          <p:cNvPr id="5" name="Billedforklaring med opadgående pil 4"/>
          <p:cNvSpPr/>
          <p:nvPr/>
        </p:nvSpPr>
        <p:spPr>
          <a:xfrm>
            <a:off x="970522" y="1526118"/>
            <a:ext cx="5060666" cy="383187"/>
          </a:xfrm>
          <a:prstGeom prst="upArrowCallout">
            <a:avLst/>
          </a:prstGeom>
          <a:ln w="12700">
            <a:solidFill>
              <a:schemeClr val="tx1"/>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7" name="Tekstfelt 6"/>
          <p:cNvSpPr txBox="1"/>
          <p:nvPr/>
        </p:nvSpPr>
        <p:spPr>
          <a:xfrm>
            <a:off x="2280943" y="1108893"/>
            <a:ext cx="2420471"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b="1" dirty="0">
                <a:solidFill>
                  <a:schemeClr val="tx1"/>
                </a:solidFill>
                <a:latin typeface="Trebuchet MS" panose="020B0603020202020204" pitchFamily="34" charset="0"/>
              </a:rPr>
              <a:t>Implementering</a:t>
            </a:r>
          </a:p>
        </p:txBody>
      </p:sp>
      <p:sp>
        <p:nvSpPr>
          <p:cNvPr id="8" name="Billedforklaring med opadgående pil 7"/>
          <p:cNvSpPr/>
          <p:nvPr/>
        </p:nvSpPr>
        <p:spPr>
          <a:xfrm rot="10800000">
            <a:off x="2233656" y="2765088"/>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9" name="Tekstfelt 8"/>
          <p:cNvSpPr txBox="1"/>
          <p:nvPr/>
        </p:nvSpPr>
        <p:spPr>
          <a:xfrm>
            <a:off x="2280944" y="3162926"/>
            <a:ext cx="2420471"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1600" b="1" dirty="0">
                <a:solidFill>
                  <a:schemeClr val="tx1"/>
                </a:solidFill>
                <a:latin typeface="Trebuchet MS" panose="020B0603020202020204" pitchFamily="34" charset="0"/>
              </a:rPr>
              <a:t>Udrulningsforløb</a:t>
            </a:r>
            <a:r>
              <a:rPr lang="da-DK" dirty="0">
                <a:solidFill>
                  <a:schemeClr val="tx1"/>
                </a:solidFill>
                <a:latin typeface="Trebuchet MS" panose="020B0603020202020204" pitchFamily="34" charset="0"/>
              </a:rPr>
              <a:t> </a:t>
            </a:r>
          </a:p>
        </p:txBody>
      </p:sp>
      <p:sp>
        <p:nvSpPr>
          <p:cNvPr id="52" name="Billedforklaring med opadgående pil 51"/>
          <p:cNvSpPr/>
          <p:nvPr/>
        </p:nvSpPr>
        <p:spPr>
          <a:xfrm rot="10800000">
            <a:off x="2233655" y="3612755"/>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66" name="Tekstfelt 65"/>
          <p:cNvSpPr txBox="1"/>
          <p:nvPr/>
        </p:nvSpPr>
        <p:spPr>
          <a:xfrm>
            <a:off x="2280943" y="4653743"/>
            <a:ext cx="2420471" cy="461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1200" dirty="0">
                <a:solidFill>
                  <a:schemeClr val="tx1"/>
                </a:solidFill>
                <a:latin typeface="Trebuchet MS" panose="020B0603020202020204" pitchFamily="34" charset="0"/>
              </a:rPr>
              <a:t>Udrulningsforløb i </a:t>
            </a:r>
          </a:p>
          <a:p>
            <a:pPr algn="ctr"/>
            <a:r>
              <a:rPr lang="da-DK" sz="1200" dirty="0">
                <a:solidFill>
                  <a:schemeClr val="tx1"/>
                </a:solidFill>
                <a:latin typeface="Trebuchet MS" panose="020B0603020202020204" pitchFamily="34" charset="0"/>
              </a:rPr>
              <a:t>udrulningsbølge X </a:t>
            </a:r>
          </a:p>
        </p:txBody>
      </p:sp>
      <p:sp>
        <p:nvSpPr>
          <p:cNvPr id="67" name="Billedforklaring med nedadgående pil 66"/>
          <p:cNvSpPr/>
          <p:nvPr/>
        </p:nvSpPr>
        <p:spPr>
          <a:xfrm>
            <a:off x="2233654" y="5451010"/>
            <a:ext cx="7176396" cy="307134"/>
          </a:xfrm>
          <a:prstGeom prst="downArrowCallout">
            <a:avLst/>
          </a:prstGeom>
          <a:ln w="12700">
            <a:solidFill>
              <a:srgbClr val="005776"/>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68" name="Tekstfelt 67"/>
          <p:cNvSpPr txBox="1"/>
          <p:nvPr/>
        </p:nvSpPr>
        <p:spPr>
          <a:xfrm>
            <a:off x="4559491" y="5775138"/>
            <a:ext cx="2524722"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defPPr>
              <a:defRPr lang="en-US"/>
            </a:defPPr>
            <a:lvl1pPr algn="ctr">
              <a:defRPr sz="1600" b="1">
                <a:solidFill>
                  <a:schemeClr val="tx1"/>
                </a:solidFill>
                <a:latin typeface="Trebuchet MS" panose="020B0603020202020204" pitchFamily="34" charset="0"/>
              </a:defRPr>
            </a:lvl1pPr>
          </a:lstStyle>
          <a:p>
            <a:r>
              <a:rPr lang="da-DK" dirty="0"/>
              <a:t>Udrulning </a:t>
            </a:r>
          </a:p>
        </p:txBody>
      </p:sp>
      <p:sp>
        <p:nvSpPr>
          <p:cNvPr id="2" name="Tekstfelt 1"/>
          <p:cNvSpPr txBox="1"/>
          <p:nvPr/>
        </p:nvSpPr>
        <p:spPr>
          <a:xfrm>
            <a:off x="482808" y="431768"/>
            <a:ext cx="10963233" cy="584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da-DK" sz="3200" dirty="0">
                <a:solidFill>
                  <a:schemeClr val="tx1"/>
                </a:solidFill>
                <a:latin typeface="Trebuchet MS" panose="020B0603020202020204" pitchFamily="34" charset="0"/>
              </a:rPr>
              <a:t>Illustration implementering, udrulningsforløb og udrulning</a:t>
            </a:r>
            <a:endParaRPr lang="da-DK" sz="3200" i="1" dirty="0">
              <a:solidFill>
                <a:schemeClr val="tx1"/>
              </a:solidFill>
              <a:latin typeface="Trebuchet MS" panose="020B0603020202020204" pitchFamily="34" charset="0"/>
            </a:endParaRPr>
          </a:p>
        </p:txBody>
      </p:sp>
      <p:grpSp>
        <p:nvGrpSpPr>
          <p:cNvPr id="10" name="Gruppe 9"/>
          <p:cNvGrpSpPr/>
          <p:nvPr/>
        </p:nvGrpSpPr>
        <p:grpSpPr>
          <a:xfrm>
            <a:off x="966452" y="1946762"/>
            <a:ext cx="5060666" cy="774542"/>
            <a:chOff x="2012273" y="1530694"/>
            <a:chExt cx="5060666" cy="774542"/>
          </a:xfrm>
        </p:grpSpPr>
        <p:sp>
          <p:nvSpPr>
            <p:cNvPr id="20" name="Rektangel 19"/>
            <p:cNvSpPr/>
            <p:nvPr/>
          </p:nvSpPr>
          <p:spPr>
            <a:xfrm>
              <a:off x="2012273" y="1533178"/>
              <a:ext cx="126720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chemeClr val="tx1"/>
                  </a:solidFill>
                  <a:latin typeface="Trebuchet MS" panose="020B0603020202020204" pitchFamily="34" charset="0"/>
                </a:rPr>
                <a:t>Fase 1 </a:t>
              </a:r>
            </a:p>
            <a:p>
              <a:pPr algn="ctr"/>
              <a:r>
                <a:rPr lang="da-DK" sz="1100" b="1" dirty="0">
                  <a:solidFill>
                    <a:schemeClr val="tx1"/>
                  </a:solidFill>
                  <a:latin typeface="Trebuchet MS" panose="020B0603020202020204" pitchFamily="34" charset="0"/>
                </a:rPr>
                <a:t>Opstart</a:t>
              </a:r>
            </a:p>
          </p:txBody>
        </p:sp>
        <p:sp>
          <p:nvSpPr>
            <p:cNvPr id="21" name="Rektangel 20"/>
            <p:cNvSpPr/>
            <p:nvPr/>
          </p:nvSpPr>
          <p:spPr>
            <a:xfrm>
              <a:off x="3279478" y="1530694"/>
              <a:ext cx="1267198"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rgbClr val="FF0000"/>
                  </a:solidFill>
                  <a:latin typeface="Trebuchet MS" panose="020B0603020202020204" pitchFamily="34" charset="0"/>
                </a:rPr>
                <a:t>Fase 2 </a:t>
              </a:r>
            </a:p>
            <a:p>
              <a:pPr algn="ctr"/>
              <a:r>
                <a:rPr lang="da-DK" sz="1100" b="1" dirty="0">
                  <a:solidFill>
                    <a:srgbClr val="FF0000"/>
                  </a:solidFill>
                  <a:latin typeface="Trebuchet MS" panose="020B0603020202020204" pitchFamily="34" charset="0"/>
                </a:rPr>
                <a:t>Forberedelse</a:t>
              </a:r>
            </a:p>
          </p:txBody>
        </p:sp>
        <p:sp>
          <p:nvSpPr>
            <p:cNvPr id="22" name="Rektangel 21"/>
            <p:cNvSpPr/>
            <p:nvPr/>
          </p:nvSpPr>
          <p:spPr>
            <a:xfrm>
              <a:off x="4537001" y="1532021"/>
              <a:ext cx="1267198" cy="770175"/>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rgbClr val="FF0000"/>
                  </a:solidFill>
                  <a:latin typeface="Trebuchet MS" panose="020B0603020202020204" pitchFamily="34" charset="0"/>
                </a:rPr>
                <a:t>Fase 3 </a:t>
              </a:r>
            </a:p>
            <a:p>
              <a:pPr algn="ctr"/>
              <a:r>
                <a:rPr lang="da-DK" sz="1100" b="1" dirty="0">
                  <a:solidFill>
                    <a:srgbClr val="FF0000"/>
                  </a:solidFill>
                  <a:latin typeface="Trebuchet MS" panose="020B0603020202020204" pitchFamily="34" charset="0"/>
                </a:rPr>
                <a:t>Ibrugtagning</a:t>
              </a:r>
            </a:p>
          </p:txBody>
        </p:sp>
        <p:sp>
          <p:nvSpPr>
            <p:cNvPr id="23" name="Rektangel 22"/>
            <p:cNvSpPr/>
            <p:nvPr/>
          </p:nvSpPr>
          <p:spPr>
            <a:xfrm>
              <a:off x="5805741" y="1530694"/>
              <a:ext cx="1267198" cy="774466"/>
            </a:xfrm>
            <a:prstGeom prst="rect">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b="1" dirty="0">
                  <a:solidFill>
                    <a:schemeClr val="bg1"/>
                  </a:solidFill>
                  <a:latin typeface="Trebuchet MS" panose="020B0603020202020204" pitchFamily="34" charset="0"/>
                </a:rPr>
                <a:t>Fase 4 </a:t>
              </a:r>
            </a:p>
            <a:p>
              <a:pPr algn="ctr"/>
              <a:r>
                <a:rPr lang="da-DK" sz="1100" b="1" dirty="0">
                  <a:solidFill>
                    <a:schemeClr val="bg1"/>
                  </a:solidFill>
                  <a:latin typeface="Trebuchet MS" panose="020B0603020202020204" pitchFamily="34" charset="0"/>
                </a:rPr>
                <a:t>Forankring</a:t>
              </a:r>
              <a:endParaRPr lang="da-DK" sz="1600" b="1" dirty="0">
                <a:latin typeface="Trebuchet MS" panose="020B0603020202020204" pitchFamily="34" charset="0"/>
              </a:endParaRPr>
            </a:p>
          </p:txBody>
        </p:sp>
      </p:grpSp>
      <p:sp>
        <p:nvSpPr>
          <p:cNvPr id="26" name="Billedforklaring med opadgående pil 25"/>
          <p:cNvSpPr/>
          <p:nvPr/>
        </p:nvSpPr>
        <p:spPr>
          <a:xfrm rot="10800000">
            <a:off x="2233655" y="3820746"/>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7" name="Billedforklaring med opadgående pil 26"/>
          <p:cNvSpPr/>
          <p:nvPr/>
        </p:nvSpPr>
        <p:spPr>
          <a:xfrm rot="10800000">
            <a:off x="2233655" y="4027119"/>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8" name="Billedforklaring med opadgående pil 27"/>
          <p:cNvSpPr/>
          <p:nvPr/>
        </p:nvSpPr>
        <p:spPr>
          <a:xfrm rot="10800000">
            <a:off x="2233655" y="4237244"/>
            <a:ext cx="2524721" cy="320721"/>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3" name="Billedforklaring med opadgående pil 32"/>
          <p:cNvSpPr/>
          <p:nvPr/>
        </p:nvSpPr>
        <p:spPr>
          <a:xfrm rot="10800000">
            <a:off x="7286304" y="3347592"/>
            <a:ext cx="2123746" cy="269784"/>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4" name="Tekstfelt 33"/>
          <p:cNvSpPr txBox="1"/>
          <p:nvPr/>
        </p:nvSpPr>
        <p:spPr>
          <a:xfrm>
            <a:off x="7327093" y="3644855"/>
            <a:ext cx="2036053"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1600" b="1" dirty="0">
                <a:solidFill>
                  <a:schemeClr val="tx1"/>
                </a:solidFill>
                <a:latin typeface="Trebuchet MS" panose="020B0603020202020204" pitchFamily="34" charset="0"/>
              </a:rPr>
              <a:t>Udrulningsforløb</a:t>
            </a:r>
            <a:r>
              <a:rPr lang="da-DK" dirty="0">
                <a:solidFill>
                  <a:schemeClr val="tx1"/>
                </a:solidFill>
                <a:latin typeface="Trebuchet MS" panose="020B0603020202020204" pitchFamily="34" charset="0"/>
              </a:rPr>
              <a:t> </a:t>
            </a:r>
          </a:p>
        </p:txBody>
      </p:sp>
      <p:sp>
        <p:nvSpPr>
          <p:cNvPr id="35" name="Billedforklaring med opadgående pil 34"/>
          <p:cNvSpPr/>
          <p:nvPr/>
        </p:nvSpPr>
        <p:spPr>
          <a:xfrm rot="10800000">
            <a:off x="7286304" y="4062850"/>
            <a:ext cx="2123746" cy="269784"/>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6" name="Tekstfelt 35"/>
          <p:cNvSpPr txBox="1"/>
          <p:nvPr/>
        </p:nvSpPr>
        <p:spPr>
          <a:xfrm>
            <a:off x="7327093" y="4891269"/>
            <a:ext cx="2036053" cy="461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1200" dirty="0">
                <a:solidFill>
                  <a:schemeClr val="tx1"/>
                </a:solidFill>
                <a:latin typeface="Trebuchet MS" panose="020B0603020202020204" pitchFamily="34" charset="0"/>
              </a:rPr>
              <a:t>Udrulningsforløb i </a:t>
            </a:r>
          </a:p>
          <a:p>
            <a:pPr algn="ctr"/>
            <a:r>
              <a:rPr lang="da-DK" sz="1200" dirty="0">
                <a:solidFill>
                  <a:schemeClr val="tx1"/>
                </a:solidFill>
                <a:latin typeface="Trebuchet MS" panose="020B0603020202020204" pitchFamily="34" charset="0"/>
              </a:rPr>
              <a:t>udrulningsbølge Y </a:t>
            </a:r>
          </a:p>
        </p:txBody>
      </p:sp>
      <p:grpSp>
        <p:nvGrpSpPr>
          <p:cNvPr id="39" name="Gruppe 38"/>
          <p:cNvGrpSpPr/>
          <p:nvPr/>
        </p:nvGrpSpPr>
        <p:grpSpPr>
          <a:xfrm>
            <a:off x="6213230" y="2599965"/>
            <a:ext cx="4256933" cy="651530"/>
            <a:chOff x="2012273" y="1530694"/>
            <a:chExt cx="5060666" cy="774542"/>
          </a:xfrm>
        </p:grpSpPr>
        <p:sp>
          <p:nvSpPr>
            <p:cNvPr id="40" name="Rektangel 39"/>
            <p:cNvSpPr/>
            <p:nvPr/>
          </p:nvSpPr>
          <p:spPr>
            <a:xfrm>
              <a:off x="2012273" y="1533178"/>
              <a:ext cx="126720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chemeClr val="tx1"/>
                  </a:solidFill>
                  <a:latin typeface="Trebuchet MS" panose="020B0603020202020204" pitchFamily="34" charset="0"/>
                </a:rPr>
                <a:t>Fase 1 </a:t>
              </a:r>
            </a:p>
            <a:p>
              <a:pPr algn="ctr"/>
              <a:r>
                <a:rPr lang="da-DK" sz="1100" b="1" dirty="0">
                  <a:solidFill>
                    <a:schemeClr val="tx1"/>
                  </a:solidFill>
                  <a:latin typeface="Trebuchet MS" panose="020B0603020202020204" pitchFamily="34" charset="0"/>
                </a:rPr>
                <a:t>Opstart</a:t>
              </a:r>
            </a:p>
          </p:txBody>
        </p:sp>
        <p:sp>
          <p:nvSpPr>
            <p:cNvPr id="41" name="Rektangel 40"/>
            <p:cNvSpPr/>
            <p:nvPr/>
          </p:nvSpPr>
          <p:spPr>
            <a:xfrm>
              <a:off x="3279478" y="1530694"/>
              <a:ext cx="1267198"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rgbClr val="FF0000"/>
                  </a:solidFill>
                  <a:latin typeface="Trebuchet MS" panose="020B0603020202020204" pitchFamily="34" charset="0"/>
                </a:rPr>
                <a:t>Fase 2 </a:t>
              </a:r>
            </a:p>
            <a:p>
              <a:pPr algn="ctr"/>
              <a:r>
                <a:rPr lang="da-DK" sz="1100" b="1" dirty="0">
                  <a:solidFill>
                    <a:srgbClr val="FF0000"/>
                  </a:solidFill>
                  <a:latin typeface="Trebuchet MS" panose="020B0603020202020204" pitchFamily="34" charset="0"/>
                </a:rPr>
                <a:t>Forberedelse</a:t>
              </a:r>
            </a:p>
          </p:txBody>
        </p:sp>
        <p:sp>
          <p:nvSpPr>
            <p:cNvPr id="42" name="Rektangel 41"/>
            <p:cNvSpPr/>
            <p:nvPr/>
          </p:nvSpPr>
          <p:spPr>
            <a:xfrm>
              <a:off x="4537001" y="1532021"/>
              <a:ext cx="1267198" cy="770175"/>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b="1" dirty="0">
                  <a:solidFill>
                    <a:srgbClr val="FF0000"/>
                  </a:solidFill>
                  <a:latin typeface="Trebuchet MS" panose="020B0603020202020204" pitchFamily="34" charset="0"/>
                </a:rPr>
                <a:t>Fase 3 </a:t>
              </a:r>
            </a:p>
            <a:p>
              <a:pPr algn="ctr"/>
              <a:r>
                <a:rPr lang="da-DK" sz="1100" b="1" dirty="0">
                  <a:solidFill>
                    <a:srgbClr val="FF0000"/>
                  </a:solidFill>
                  <a:latin typeface="Trebuchet MS" panose="020B0603020202020204" pitchFamily="34" charset="0"/>
                </a:rPr>
                <a:t>Ibrugtagning</a:t>
              </a:r>
            </a:p>
          </p:txBody>
        </p:sp>
        <p:sp>
          <p:nvSpPr>
            <p:cNvPr id="43" name="Rektangel 42"/>
            <p:cNvSpPr/>
            <p:nvPr/>
          </p:nvSpPr>
          <p:spPr>
            <a:xfrm>
              <a:off x="5805741" y="1530694"/>
              <a:ext cx="1267198" cy="774466"/>
            </a:xfrm>
            <a:prstGeom prst="rect">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b="1" dirty="0">
                  <a:solidFill>
                    <a:schemeClr val="bg1"/>
                  </a:solidFill>
                  <a:latin typeface="Trebuchet MS" panose="020B0603020202020204" pitchFamily="34" charset="0"/>
                </a:rPr>
                <a:t>Fase 4 </a:t>
              </a:r>
            </a:p>
            <a:p>
              <a:pPr algn="ctr"/>
              <a:r>
                <a:rPr lang="da-DK" sz="1100" b="1" dirty="0">
                  <a:solidFill>
                    <a:schemeClr val="bg1"/>
                  </a:solidFill>
                  <a:latin typeface="Trebuchet MS" panose="020B0603020202020204" pitchFamily="34" charset="0"/>
                </a:rPr>
                <a:t>Forankring</a:t>
              </a:r>
              <a:endParaRPr lang="da-DK" sz="1600" b="1" dirty="0">
                <a:latin typeface="Trebuchet MS" panose="020B0603020202020204" pitchFamily="34" charset="0"/>
              </a:endParaRPr>
            </a:p>
          </p:txBody>
        </p:sp>
      </p:grpSp>
      <p:sp>
        <p:nvSpPr>
          <p:cNvPr id="44" name="Billedforklaring med opadgående pil 43"/>
          <p:cNvSpPr/>
          <p:nvPr/>
        </p:nvSpPr>
        <p:spPr>
          <a:xfrm rot="10800000">
            <a:off x="7286304" y="4239581"/>
            <a:ext cx="2123746" cy="269784"/>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45" name="Billedforklaring med opadgående pil 44"/>
          <p:cNvSpPr/>
          <p:nvPr/>
        </p:nvSpPr>
        <p:spPr>
          <a:xfrm rot="10800000">
            <a:off x="7286304" y="4406879"/>
            <a:ext cx="2123746" cy="269784"/>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46" name="Billedforklaring med opadgående pil 45"/>
          <p:cNvSpPr/>
          <p:nvPr/>
        </p:nvSpPr>
        <p:spPr>
          <a:xfrm rot="10800000">
            <a:off x="7286304" y="4577929"/>
            <a:ext cx="2123746" cy="269784"/>
          </a:xfrm>
          <a:prstGeom prst="upArrowCallout">
            <a:avLst/>
          </a:prstGeom>
          <a:ln w="12700"/>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2" name="Billedforklaring med opadgående pil 31"/>
          <p:cNvSpPr/>
          <p:nvPr/>
        </p:nvSpPr>
        <p:spPr>
          <a:xfrm>
            <a:off x="6213230" y="2150432"/>
            <a:ext cx="4256933" cy="383187"/>
          </a:xfrm>
          <a:prstGeom prst="upArrowCallout">
            <a:avLst/>
          </a:prstGeom>
          <a:ln w="12700">
            <a:solidFill>
              <a:schemeClr val="tx1"/>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37" name="Tekstfelt 36"/>
          <p:cNvSpPr txBox="1"/>
          <p:nvPr/>
        </p:nvSpPr>
        <p:spPr>
          <a:xfrm>
            <a:off x="7523651" y="1733207"/>
            <a:ext cx="2036053"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b="1" dirty="0">
                <a:solidFill>
                  <a:schemeClr val="tx1"/>
                </a:solidFill>
                <a:latin typeface="Trebuchet MS" panose="020B0603020202020204" pitchFamily="34" charset="0"/>
              </a:rPr>
              <a:t>Implementering</a:t>
            </a:r>
          </a:p>
        </p:txBody>
      </p:sp>
    </p:spTree>
    <p:extLst>
      <p:ext uri="{BB962C8B-B14F-4D97-AF65-F5344CB8AC3E}">
        <p14:creationId xmlns:p14="http://schemas.microsoft.com/office/powerpoint/2010/main" val="499905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solidFill>
                  <a:srgbClr val="C00000"/>
                </a:solidFill>
              </a:rPr>
              <a:t>Implementeringsmodellen</a:t>
            </a:r>
            <a:br>
              <a:rPr lang="da-DK" dirty="0"/>
            </a:br>
            <a:r>
              <a:rPr lang="da-DK" dirty="0"/>
              <a:t>Sammenhæng mellem projekt, kontrakt og implementering</a:t>
            </a:r>
          </a:p>
        </p:txBody>
      </p:sp>
      <p:sp>
        <p:nvSpPr>
          <p:cNvPr id="4" name="Rektangel 3"/>
          <p:cNvSpPr/>
          <p:nvPr/>
        </p:nvSpPr>
        <p:spPr>
          <a:xfrm>
            <a:off x="498345" y="2157426"/>
            <a:ext cx="11295520" cy="2993177"/>
          </a:xfrm>
          <a:prstGeom prst="rect">
            <a:avLst/>
          </a:prstGeom>
          <a:gradFill flip="none" rotWithShape="1">
            <a:gsLst>
              <a:gs pos="0">
                <a:srgbClr val="B6ADA5">
                  <a:tint val="66000"/>
                  <a:satMod val="160000"/>
                </a:srgbClr>
              </a:gs>
              <a:gs pos="50000">
                <a:srgbClr val="B6ADA5">
                  <a:tint val="44500"/>
                  <a:satMod val="160000"/>
                </a:srgbClr>
              </a:gs>
              <a:gs pos="100000">
                <a:srgbClr val="B6ADA5">
                  <a:tint val="23500"/>
                  <a:satMod val="160000"/>
                </a:srgbClr>
              </a:gs>
            </a:gsLst>
            <a:lin ang="16200000" scaled="1"/>
            <a:tileRect/>
          </a:gra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5" name="Pentagon 4"/>
          <p:cNvSpPr/>
          <p:nvPr/>
        </p:nvSpPr>
        <p:spPr>
          <a:xfrm>
            <a:off x="1243483" y="3023637"/>
            <a:ext cx="1317880" cy="567002"/>
          </a:xfrm>
          <a:prstGeom prst="homePlate">
            <a:avLst/>
          </a:prstGeom>
          <a:solidFill>
            <a:srgbClr val="BFB8A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2:</a:t>
            </a:r>
          </a:p>
          <a:p>
            <a:pPr algn="ctr"/>
            <a:r>
              <a:rPr lang="da-DK" sz="900" dirty="0">
                <a:solidFill>
                  <a:schemeClr val="tx1"/>
                </a:solidFill>
                <a:latin typeface="Trebuchet MS" panose="020B0603020202020204" pitchFamily="34" charset="0"/>
              </a:rPr>
              <a:t>Analyse/plan</a:t>
            </a:r>
          </a:p>
        </p:txBody>
      </p:sp>
      <p:sp>
        <p:nvSpPr>
          <p:cNvPr id="6" name="Pentagon 5"/>
          <p:cNvSpPr/>
          <p:nvPr/>
        </p:nvSpPr>
        <p:spPr>
          <a:xfrm>
            <a:off x="2561363" y="3023637"/>
            <a:ext cx="1620503" cy="567002"/>
          </a:xfrm>
          <a:prstGeom prst="homePlate">
            <a:avLst/>
          </a:prstGeom>
          <a:solidFill>
            <a:srgbClr val="B6ADA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3: </a:t>
            </a:r>
          </a:p>
          <a:p>
            <a:pPr algn="ctr"/>
            <a:r>
              <a:rPr lang="da-DK" sz="900" dirty="0">
                <a:solidFill>
                  <a:schemeClr val="tx1"/>
                </a:solidFill>
                <a:latin typeface="Trebuchet MS" panose="020B0603020202020204" pitchFamily="34" charset="0"/>
              </a:rPr>
              <a:t>Krav og kontrakt</a:t>
            </a:r>
          </a:p>
        </p:txBody>
      </p:sp>
      <p:sp>
        <p:nvSpPr>
          <p:cNvPr id="7" name="Pentagon 6"/>
          <p:cNvSpPr/>
          <p:nvPr/>
        </p:nvSpPr>
        <p:spPr>
          <a:xfrm>
            <a:off x="4181861" y="3023637"/>
            <a:ext cx="5986505" cy="567002"/>
          </a:xfrm>
          <a:prstGeom prst="homePlate">
            <a:avLst/>
          </a:prstGeom>
          <a:solidFill>
            <a:srgbClr val="A59C9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4:</a:t>
            </a:r>
          </a:p>
          <a:p>
            <a:pPr algn="ctr"/>
            <a:r>
              <a:rPr lang="da-DK" sz="900" dirty="0">
                <a:solidFill>
                  <a:schemeClr val="tx1"/>
                </a:solidFill>
                <a:latin typeface="Trebuchet MS" panose="020B0603020202020204" pitchFamily="34" charset="0"/>
              </a:rPr>
              <a:t>Udvikling og udrulning</a:t>
            </a:r>
          </a:p>
        </p:txBody>
      </p:sp>
      <p:sp>
        <p:nvSpPr>
          <p:cNvPr id="8" name="Pentagon 7"/>
          <p:cNvSpPr/>
          <p:nvPr/>
        </p:nvSpPr>
        <p:spPr>
          <a:xfrm>
            <a:off x="10192889" y="3023635"/>
            <a:ext cx="1576454" cy="567002"/>
          </a:xfrm>
          <a:prstGeom prst="homePlate">
            <a:avLst/>
          </a:prstGeom>
          <a:solidFill>
            <a:srgbClr val="8C827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5:</a:t>
            </a:r>
          </a:p>
          <a:p>
            <a:pPr algn="ctr"/>
            <a:r>
              <a:rPr lang="da-DK" sz="900" dirty="0">
                <a:solidFill>
                  <a:schemeClr val="tx1"/>
                </a:solidFill>
                <a:latin typeface="Trebuchet MS" panose="020B0603020202020204" pitchFamily="34" charset="0"/>
              </a:rPr>
              <a:t>Forvaltning</a:t>
            </a:r>
          </a:p>
        </p:txBody>
      </p:sp>
      <p:sp>
        <p:nvSpPr>
          <p:cNvPr id="9" name="Afrundet rektangel 8"/>
          <p:cNvSpPr/>
          <p:nvPr/>
        </p:nvSpPr>
        <p:spPr>
          <a:xfrm>
            <a:off x="4174182" y="3681349"/>
            <a:ext cx="881519" cy="580686"/>
          </a:xfrm>
          <a:prstGeom prst="roundRect">
            <a:avLst/>
          </a:prstGeom>
          <a:solidFill>
            <a:srgbClr val="92AC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1:</a:t>
            </a:r>
          </a:p>
          <a:p>
            <a:pPr algn="ctr"/>
            <a:r>
              <a:rPr lang="da-DK" sz="900" dirty="0">
                <a:solidFill>
                  <a:schemeClr val="bg1"/>
                </a:solidFill>
                <a:latin typeface="Trebuchet MS" panose="020B0603020202020204" pitchFamily="34" charset="0"/>
              </a:rPr>
              <a:t>Afklaring</a:t>
            </a:r>
          </a:p>
        </p:txBody>
      </p:sp>
      <p:sp>
        <p:nvSpPr>
          <p:cNvPr id="10" name="Afrundet rektangel 9"/>
          <p:cNvSpPr/>
          <p:nvPr/>
        </p:nvSpPr>
        <p:spPr>
          <a:xfrm>
            <a:off x="5095913" y="3685745"/>
            <a:ext cx="2154146" cy="580686"/>
          </a:xfrm>
          <a:prstGeom prst="roundRect">
            <a:avLst/>
          </a:prstGeom>
          <a:solidFill>
            <a:srgbClr val="7F9C9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2: </a:t>
            </a:r>
          </a:p>
          <a:p>
            <a:pPr algn="ctr"/>
            <a:r>
              <a:rPr lang="da-DK" sz="900" dirty="0">
                <a:solidFill>
                  <a:schemeClr val="bg1"/>
                </a:solidFill>
                <a:latin typeface="Trebuchet MS" panose="020B0603020202020204" pitchFamily="34" charset="0"/>
              </a:rPr>
              <a:t>Udvikling</a:t>
            </a:r>
          </a:p>
        </p:txBody>
      </p:sp>
      <p:sp>
        <p:nvSpPr>
          <p:cNvPr id="11" name="Afrundet rektangel 10"/>
          <p:cNvSpPr/>
          <p:nvPr/>
        </p:nvSpPr>
        <p:spPr>
          <a:xfrm>
            <a:off x="7290271" y="3685745"/>
            <a:ext cx="1160574" cy="580686"/>
          </a:xfrm>
          <a:prstGeom prst="roundRect">
            <a:avLst/>
          </a:prstGeom>
          <a:solidFill>
            <a:srgbClr val="5C7F7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3: </a:t>
            </a:r>
          </a:p>
          <a:p>
            <a:pPr algn="ctr"/>
            <a:r>
              <a:rPr lang="da-DK" sz="900" dirty="0">
                <a:solidFill>
                  <a:schemeClr val="bg1"/>
                </a:solidFill>
                <a:latin typeface="Trebuchet MS" panose="020B0603020202020204" pitchFamily="34" charset="0"/>
              </a:rPr>
              <a:t>Overtagelse</a:t>
            </a:r>
          </a:p>
        </p:txBody>
      </p:sp>
      <p:sp>
        <p:nvSpPr>
          <p:cNvPr id="12" name="Afrundet rektangel 11"/>
          <p:cNvSpPr/>
          <p:nvPr/>
        </p:nvSpPr>
        <p:spPr>
          <a:xfrm>
            <a:off x="8501233" y="3687972"/>
            <a:ext cx="2864684" cy="580686"/>
          </a:xfrm>
          <a:prstGeom prst="roundRect">
            <a:avLst/>
          </a:prstGeom>
          <a:solidFill>
            <a:srgbClr val="43695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4:</a:t>
            </a:r>
          </a:p>
          <a:p>
            <a:pPr algn="ctr"/>
            <a:r>
              <a:rPr lang="da-DK" sz="900" dirty="0">
                <a:solidFill>
                  <a:schemeClr val="bg1"/>
                </a:solidFill>
                <a:latin typeface="Trebuchet MS" panose="020B0603020202020204" pitchFamily="34" charset="0"/>
              </a:rPr>
              <a:t>Udrulning</a:t>
            </a:r>
          </a:p>
        </p:txBody>
      </p:sp>
      <p:sp>
        <p:nvSpPr>
          <p:cNvPr id="13" name="Rektangel 12"/>
          <p:cNvSpPr/>
          <p:nvPr/>
        </p:nvSpPr>
        <p:spPr>
          <a:xfrm>
            <a:off x="6713588" y="4359368"/>
            <a:ext cx="654805" cy="616957"/>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solidFill>
                  <a:schemeClr val="tx1"/>
                </a:solidFill>
                <a:latin typeface="Trebuchet MS" panose="020B0603020202020204" pitchFamily="34" charset="0"/>
              </a:rPr>
              <a:t>Fase 1</a:t>
            </a:r>
          </a:p>
          <a:p>
            <a:pPr algn="ctr"/>
            <a:r>
              <a:rPr lang="da-DK" sz="900" b="1" dirty="0">
                <a:solidFill>
                  <a:schemeClr val="tx1"/>
                </a:solidFill>
                <a:latin typeface="Trebuchet MS" panose="020B0603020202020204" pitchFamily="34" charset="0"/>
              </a:rPr>
              <a:t>Opstart</a:t>
            </a:r>
          </a:p>
        </p:txBody>
      </p:sp>
      <p:sp>
        <p:nvSpPr>
          <p:cNvPr id="14" name="Rektangel 13"/>
          <p:cNvSpPr/>
          <p:nvPr/>
        </p:nvSpPr>
        <p:spPr>
          <a:xfrm>
            <a:off x="7433364" y="4357482"/>
            <a:ext cx="1381015" cy="616513"/>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900" b="1" dirty="0">
              <a:solidFill>
                <a:schemeClr val="tx1"/>
              </a:solidFill>
              <a:latin typeface="Trebuchet MS" panose="020B0603020202020204" pitchFamily="34" charset="0"/>
            </a:endParaRPr>
          </a:p>
          <a:p>
            <a:pPr algn="ctr"/>
            <a:r>
              <a:rPr lang="da-DK" sz="900" b="1" dirty="0">
                <a:solidFill>
                  <a:schemeClr val="tx1"/>
                </a:solidFill>
                <a:latin typeface="Trebuchet MS" panose="020B0603020202020204" pitchFamily="34" charset="0"/>
              </a:rPr>
              <a:t>Fase 2 </a:t>
            </a:r>
          </a:p>
          <a:p>
            <a:pPr algn="ctr"/>
            <a:r>
              <a:rPr lang="da-DK" sz="900" b="1" dirty="0">
                <a:solidFill>
                  <a:schemeClr val="tx1"/>
                </a:solidFill>
                <a:latin typeface="Trebuchet MS" panose="020B0603020202020204" pitchFamily="34" charset="0"/>
              </a:rPr>
              <a:t>Forberedelse</a:t>
            </a:r>
          </a:p>
          <a:p>
            <a:pPr algn="ctr"/>
            <a:endParaRPr lang="da-DK" sz="900" b="1" dirty="0">
              <a:solidFill>
                <a:schemeClr val="tx1"/>
              </a:solidFill>
              <a:latin typeface="Trebuchet MS" panose="020B0603020202020204" pitchFamily="34" charset="0"/>
            </a:endParaRPr>
          </a:p>
        </p:txBody>
      </p:sp>
      <p:sp>
        <p:nvSpPr>
          <p:cNvPr id="15" name="Rektangel 14"/>
          <p:cNvSpPr/>
          <p:nvPr/>
        </p:nvSpPr>
        <p:spPr>
          <a:xfrm>
            <a:off x="8879350" y="4357482"/>
            <a:ext cx="645631" cy="616512"/>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b="1" dirty="0">
                <a:solidFill>
                  <a:schemeClr val="bg1"/>
                </a:solidFill>
                <a:latin typeface="Trebuchet MS" panose="020B0603020202020204" pitchFamily="34" charset="0"/>
              </a:rPr>
              <a:t>Fase 3 </a:t>
            </a:r>
            <a:r>
              <a:rPr lang="da-DK" sz="900" b="1" dirty="0" err="1">
                <a:solidFill>
                  <a:schemeClr val="bg1"/>
                </a:solidFill>
                <a:latin typeface="Trebuchet MS" panose="020B0603020202020204" pitchFamily="34" charset="0"/>
              </a:rPr>
              <a:t>Ibrug-tagning</a:t>
            </a:r>
            <a:endParaRPr lang="da-DK" sz="900" b="1" dirty="0">
              <a:solidFill>
                <a:schemeClr val="bg1"/>
              </a:solidFill>
              <a:latin typeface="Trebuchet MS" panose="020B0603020202020204" pitchFamily="34" charset="0"/>
            </a:endParaRPr>
          </a:p>
        </p:txBody>
      </p:sp>
      <p:grpSp>
        <p:nvGrpSpPr>
          <p:cNvPr id="16" name="Gruppe 15"/>
          <p:cNvGrpSpPr/>
          <p:nvPr/>
        </p:nvGrpSpPr>
        <p:grpSpPr>
          <a:xfrm>
            <a:off x="1913563" y="2280372"/>
            <a:ext cx="9880302" cy="652553"/>
            <a:chOff x="1461189" y="4078640"/>
            <a:chExt cx="9880302" cy="652553"/>
          </a:xfrm>
        </p:grpSpPr>
        <p:cxnSp>
          <p:nvCxnSpPr>
            <p:cNvPr id="17" name="Lige pilforbindelse 16"/>
            <p:cNvCxnSpPr/>
            <p:nvPr/>
          </p:nvCxnSpPr>
          <p:spPr>
            <a:xfrm>
              <a:off x="1775163" y="4602068"/>
              <a:ext cx="9459365" cy="38983"/>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Ellipse 17"/>
            <p:cNvSpPr/>
            <p:nvPr/>
          </p:nvSpPr>
          <p:spPr>
            <a:xfrm>
              <a:off x="1911552" y="4521147"/>
              <a:ext cx="157627" cy="171354"/>
            </a:xfrm>
            <a:prstGeom prst="ellipse">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900" dirty="0">
                <a:latin typeface="Trebuchet MS" panose="020B0603020202020204" pitchFamily="34" charset="0"/>
              </a:endParaRPr>
            </a:p>
          </p:txBody>
        </p:sp>
        <p:sp>
          <p:nvSpPr>
            <p:cNvPr id="19" name="Tekstfelt 18"/>
            <p:cNvSpPr txBox="1"/>
            <p:nvPr/>
          </p:nvSpPr>
          <p:spPr>
            <a:xfrm>
              <a:off x="1461189" y="4165755"/>
              <a:ext cx="1058352"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900" dirty="0">
                  <a:solidFill>
                    <a:schemeClr val="tx1"/>
                  </a:solidFill>
                  <a:latin typeface="Trebuchet MS" panose="020B0603020202020204" pitchFamily="34" charset="0"/>
                </a:rPr>
                <a:t>Kommunernes tilslutning</a:t>
              </a:r>
            </a:p>
          </p:txBody>
        </p:sp>
        <p:sp>
          <p:nvSpPr>
            <p:cNvPr id="20" name="Ellipse 19"/>
            <p:cNvSpPr/>
            <p:nvPr/>
          </p:nvSpPr>
          <p:spPr>
            <a:xfrm>
              <a:off x="10812315" y="4559839"/>
              <a:ext cx="157627" cy="171354"/>
            </a:xfrm>
            <a:prstGeom prst="ellipse">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900" dirty="0">
                <a:latin typeface="Trebuchet MS" panose="020B0603020202020204" pitchFamily="34" charset="0"/>
              </a:endParaRPr>
            </a:p>
          </p:txBody>
        </p:sp>
        <p:sp>
          <p:nvSpPr>
            <p:cNvPr id="21" name="Tekstfelt 20"/>
            <p:cNvSpPr txBox="1"/>
            <p:nvPr/>
          </p:nvSpPr>
          <p:spPr>
            <a:xfrm>
              <a:off x="10283139" y="4078640"/>
              <a:ext cx="1058352" cy="5078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900" dirty="0">
                  <a:solidFill>
                    <a:schemeClr val="tx1"/>
                  </a:solidFill>
                  <a:latin typeface="Trebuchet MS" panose="020B0603020202020204" pitchFamily="34" charset="0"/>
                </a:rPr>
                <a:t>Løsningen er udrullet til kommunerne</a:t>
              </a:r>
            </a:p>
          </p:txBody>
        </p:sp>
        <p:cxnSp>
          <p:nvCxnSpPr>
            <p:cNvPr id="22" name="Lige forbindelse 21"/>
            <p:cNvCxnSpPr/>
            <p:nvPr/>
          </p:nvCxnSpPr>
          <p:spPr>
            <a:xfrm>
              <a:off x="10316910" y="4628967"/>
              <a:ext cx="417251" cy="0"/>
            </a:xfrm>
            <a:prstGeom prst="line">
              <a:avLst/>
            </a:prstGeom>
            <a:ln w="3810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3" name="Rektangel 22"/>
          <p:cNvSpPr/>
          <p:nvPr/>
        </p:nvSpPr>
        <p:spPr>
          <a:xfrm>
            <a:off x="2560060" y="4390643"/>
            <a:ext cx="4088556" cy="583352"/>
          </a:xfrm>
          <a:prstGeom prst="rect">
            <a:avLst/>
          </a:prstGeom>
          <a:noFill/>
          <a:ln>
            <a:solidFill>
              <a:srgbClr val="00567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4" name="Tekstfelt 23"/>
          <p:cNvSpPr txBox="1"/>
          <p:nvPr/>
        </p:nvSpPr>
        <p:spPr>
          <a:xfrm>
            <a:off x="2560060" y="4563274"/>
            <a:ext cx="4099308" cy="230832"/>
          </a:xfrm>
          <a:prstGeom prst="rect">
            <a:avLst/>
          </a:prstGeom>
          <a:noFill/>
        </p:spPr>
        <p:txBody>
          <a:bodyPr wrap="square" rtlCol="0">
            <a:spAutoFit/>
          </a:bodyPr>
          <a:lstStyle/>
          <a:p>
            <a:pPr algn="ctr"/>
            <a:r>
              <a:rPr lang="da-DK" sz="900" dirty="0">
                <a:latin typeface="Trebuchet MS" panose="020B0603020202020204" pitchFamily="34" charset="0"/>
              </a:rPr>
              <a:t>Opvarmningsperiode</a:t>
            </a:r>
          </a:p>
        </p:txBody>
      </p:sp>
      <p:sp>
        <p:nvSpPr>
          <p:cNvPr id="25" name="Pentagon 24"/>
          <p:cNvSpPr/>
          <p:nvPr/>
        </p:nvSpPr>
        <p:spPr>
          <a:xfrm>
            <a:off x="9589952" y="4352745"/>
            <a:ext cx="993646" cy="62124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b="1" dirty="0">
              <a:solidFill>
                <a:schemeClr val="bg1"/>
              </a:solidFill>
              <a:latin typeface="Trebuchet MS" panose="020B0603020202020204" pitchFamily="34" charset="0"/>
            </a:endParaRPr>
          </a:p>
          <a:p>
            <a:pPr algn="ctr"/>
            <a:r>
              <a:rPr lang="da-DK" sz="900" b="1" dirty="0">
                <a:solidFill>
                  <a:schemeClr val="bg1"/>
                </a:solidFill>
                <a:latin typeface="Trebuchet MS" panose="020B0603020202020204" pitchFamily="34" charset="0"/>
              </a:rPr>
              <a:t>Fase 4 Forankring</a:t>
            </a:r>
          </a:p>
          <a:p>
            <a:pPr algn="ctr"/>
            <a:endParaRPr lang="da-DK" sz="900" b="1" dirty="0">
              <a:solidFill>
                <a:schemeClr val="bg1"/>
              </a:solidFill>
              <a:latin typeface="Trebuchet MS" panose="020B0603020202020204" pitchFamily="34" charset="0"/>
            </a:endParaRPr>
          </a:p>
        </p:txBody>
      </p:sp>
      <p:sp>
        <p:nvSpPr>
          <p:cNvPr id="26" name="Rektangel 25"/>
          <p:cNvSpPr/>
          <p:nvPr/>
        </p:nvSpPr>
        <p:spPr>
          <a:xfrm>
            <a:off x="99534" y="3006990"/>
            <a:ext cx="956150" cy="567017"/>
          </a:xfrm>
          <a:prstGeom prst="rect">
            <a:avLst/>
          </a:prstGeom>
          <a:solidFill>
            <a:srgbClr val="A59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7" name="Rektangel 26"/>
          <p:cNvSpPr/>
          <p:nvPr/>
        </p:nvSpPr>
        <p:spPr>
          <a:xfrm>
            <a:off x="105970" y="3688183"/>
            <a:ext cx="949714" cy="567017"/>
          </a:xfrm>
          <a:prstGeom prst="rect">
            <a:avLst/>
          </a:prstGeom>
          <a:solidFill>
            <a:srgbClr val="436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8" name="Rektangel 27"/>
          <p:cNvSpPr/>
          <p:nvPr/>
        </p:nvSpPr>
        <p:spPr>
          <a:xfrm>
            <a:off x="99534" y="4364106"/>
            <a:ext cx="956150" cy="567017"/>
          </a:xfrm>
          <a:prstGeom prst="rect">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9" name="Tekstfelt 28"/>
          <p:cNvSpPr txBox="1"/>
          <p:nvPr/>
        </p:nvSpPr>
        <p:spPr>
          <a:xfrm>
            <a:off x="105970" y="3160604"/>
            <a:ext cx="791185" cy="276999"/>
          </a:xfrm>
          <a:prstGeom prst="rect">
            <a:avLst/>
          </a:prstGeom>
          <a:noFill/>
        </p:spPr>
        <p:txBody>
          <a:bodyPr wrap="square" rtlCol="0">
            <a:spAutoFit/>
          </a:bodyPr>
          <a:lstStyle/>
          <a:p>
            <a:r>
              <a:rPr lang="da-DK" sz="1200" dirty="0">
                <a:solidFill>
                  <a:schemeClr val="bg1"/>
                </a:solidFill>
                <a:latin typeface="Trebuchet MS" panose="020B0603020202020204" pitchFamily="34" charset="0"/>
              </a:rPr>
              <a:t>Projekt</a:t>
            </a:r>
          </a:p>
        </p:txBody>
      </p:sp>
      <p:sp>
        <p:nvSpPr>
          <p:cNvPr id="30" name="Tekstfelt 29"/>
          <p:cNvSpPr txBox="1"/>
          <p:nvPr/>
        </p:nvSpPr>
        <p:spPr>
          <a:xfrm>
            <a:off x="105970" y="3837645"/>
            <a:ext cx="791185" cy="276999"/>
          </a:xfrm>
          <a:prstGeom prst="rect">
            <a:avLst/>
          </a:prstGeom>
          <a:noFill/>
        </p:spPr>
        <p:txBody>
          <a:bodyPr wrap="square" rtlCol="0">
            <a:spAutoFit/>
          </a:bodyPr>
          <a:lstStyle/>
          <a:p>
            <a:r>
              <a:rPr lang="da-DK" sz="1200" dirty="0">
                <a:solidFill>
                  <a:schemeClr val="bg1"/>
                </a:solidFill>
                <a:latin typeface="Trebuchet MS" panose="020B0603020202020204" pitchFamily="34" charset="0"/>
              </a:rPr>
              <a:t>Kontrakt</a:t>
            </a:r>
          </a:p>
        </p:txBody>
      </p:sp>
      <p:sp>
        <p:nvSpPr>
          <p:cNvPr id="31" name="Tekstfelt 30"/>
          <p:cNvSpPr txBox="1"/>
          <p:nvPr/>
        </p:nvSpPr>
        <p:spPr>
          <a:xfrm>
            <a:off x="105970" y="4492591"/>
            <a:ext cx="949714" cy="276999"/>
          </a:xfrm>
          <a:prstGeom prst="rect">
            <a:avLst/>
          </a:prstGeom>
          <a:noFill/>
        </p:spPr>
        <p:txBody>
          <a:bodyPr wrap="square" rtlCol="0">
            <a:spAutoFit/>
          </a:bodyPr>
          <a:lstStyle/>
          <a:p>
            <a:r>
              <a:rPr lang="da-DK" sz="1200" dirty="0">
                <a:solidFill>
                  <a:schemeClr val="bg1"/>
                </a:solidFill>
                <a:latin typeface="Trebuchet MS" panose="020B0603020202020204" pitchFamily="34" charset="0"/>
              </a:rPr>
              <a:t>Kommune</a:t>
            </a:r>
          </a:p>
        </p:txBody>
      </p:sp>
      <p:sp>
        <p:nvSpPr>
          <p:cNvPr id="32" name="Pladsholder til slidenummer 31"/>
          <p:cNvSpPr>
            <a:spLocks noGrp="1"/>
          </p:cNvSpPr>
          <p:nvPr>
            <p:ph type="sldNum" sz="quarter" idx="12"/>
          </p:nvPr>
        </p:nvSpPr>
        <p:spPr>
          <a:xfrm>
            <a:off x="259416" y="6242709"/>
            <a:ext cx="477857" cy="360000"/>
          </a:xfrm>
        </p:spPr>
        <p:txBody>
          <a:bodyPr/>
          <a:lstStyle/>
          <a:p>
            <a:fld id="{74E22A33-96DC-4C2E-AB13-0BE35979BFC0}" type="slidenum">
              <a:rPr lang="en-US" smtClean="0"/>
              <a:t>23</a:t>
            </a:fld>
            <a:endParaRPr lang="en-US" dirty="0"/>
          </a:p>
        </p:txBody>
      </p:sp>
    </p:spTree>
    <p:extLst>
      <p:ext uri="{BB962C8B-B14F-4D97-AF65-F5344CB8AC3E}">
        <p14:creationId xmlns:p14="http://schemas.microsoft.com/office/powerpoint/2010/main" val="111664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Del 2 Implementeringsmodellen </a:t>
            </a:r>
            <a:br>
              <a:rPr lang="da-DK" dirty="0"/>
            </a:br>
            <a:r>
              <a:rPr lang="da-DK" dirty="0"/>
              <a:t>i praksis</a:t>
            </a:r>
          </a:p>
        </p:txBody>
      </p:sp>
      <p:sp>
        <p:nvSpPr>
          <p:cNvPr id="3" name="Pladsholder til tekst 2"/>
          <p:cNvSpPr>
            <a:spLocks noGrp="1"/>
          </p:cNvSpPr>
          <p:nvPr>
            <p:ph type="body" idx="1"/>
          </p:nvPr>
        </p:nvSpPr>
        <p:spPr/>
        <p:txBody>
          <a:bodyPr/>
          <a:lstStyle/>
          <a:p>
            <a:endParaRPr lang="da-DK"/>
          </a:p>
        </p:txBody>
      </p:sp>
      <p:sp>
        <p:nvSpPr>
          <p:cNvPr id="4" name="Pladsholder til slidenummer 3"/>
          <p:cNvSpPr>
            <a:spLocks noGrp="1"/>
          </p:cNvSpPr>
          <p:nvPr>
            <p:ph type="sldNum" sz="quarter" idx="12"/>
          </p:nvPr>
        </p:nvSpPr>
        <p:spPr/>
        <p:txBody>
          <a:bodyPr/>
          <a:lstStyle/>
          <a:p>
            <a:fld id="{74E22A33-96DC-4C2E-AB13-0BE35979BFC0}" type="slidenum">
              <a:rPr lang="en-US" smtClean="0"/>
              <a:t>24</a:t>
            </a:fld>
            <a:endParaRPr lang="en-US" dirty="0"/>
          </a:p>
        </p:txBody>
      </p:sp>
    </p:spTree>
    <p:extLst>
      <p:ext uri="{BB962C8B-B14F-4D97-AF65-F5344CB8AC3E}">
        <p14:creationId xmlns:p14="http://schemas.microsoft.com/office/powerpoint/2010/main" val="1592954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solidFill>
                  <a:srgbClr val="C00000"/>
                </a:solidFill>
              </a:rPr>
              <a:t>Implementeringsmodellen i praksis</a:t>
            </a:r>
            <a:br>
              <a:rPr lang="da-DK" dirty="0"/>
            </a:br>
            <a:r>
              <a:rPr lang="da-DK" dirty="0"/>
              <a:t>Principper for projektets operationalisering </a:t>
            </a:r>
          </a:p>
        </p:txBody>
      </p:sp>
      <p:sp>
        <p:nvSpPr>
          <p:cNvPr id="3" name="Pladsholder til indhold 2"/>
          <p:cNvSpPr>
            <a:spLocks noGrp="1"/>
          </p:cNvSpPr>
          <p:nvPr>
            <p:ph idx="1"/>
          </p:nvPr>
        </p:nvSpPr>
        <p:spPr/>
        <p:txBody>
          <a:bodyPr/>
          <a:lstStyle/>
          <a:p>
            <a:pPr marL="342900" indent="-342900">
              <a:buFont typeface="Arial" panose="020B0604020202020204" pitchFamily="34" charset="0"/>
              <a:buChar char="•"/>
            </a:pPr>
            <a:r>
              <a:rPr lang="da-DK" dirty="0"/>
              <a:t>Implementeringsmodellen </a:t>
            </a:r>
            <a:r>
              <a:rPr lang="da-DK" u="sng" dirty="0"/>
              <a:t>skal operationaliseres, så den skaber </a:t>
            </a:r>
            <a:r>
              <a:rPr lang="da-DK" dirty="0"/>
              <a:t>mening i det enkelte projekt. Det betyder, at fasernes varighed fastlægges og der tages stilling til behovet for eventuel underinddeling af faserne.</a:t>
            </a:r>
          </a:p>
          <a:p>
            <a:pPr marL="342900" indent="-342900">
              <a:buFont typeface="Arial" panose="020B0604020202020204" pitchFamily="34" charset="0"/>
              <a:buChar char="•"/>
            </a:pPr>
            <a:r>
              <a:rPr lang="da-DK" dirty="0"/>
              <a:t>Modellen operationaliseres </a:t>
            </a:r>
            <a:r>
              <a:rPr lang="da-DK" u="sng" dirty="0"/>
              <a:t>i projektfase 2:Analyse og plan</a:t>
            </a:r>
            <a:r>
              <a:rPr lang="da-DK" dirty="0"/>
              <a:t> typisk i sammenhæng med at implementeringskonsulent udarbejder implementeringsstrategi</a:t>
            </a:r>
          </a:p>
          <a:p>
            <a:pPr marL="342900" indent="-342900">
              <a:buFont typeface="Arial" panose="020B0604020202020204" pitchFamily="34" charset="0"/>
              <a:buChar char="•"/>
            </a:pPr>
            <a:endParaRPr lang="da-DK" dirty="0"/>
          </a:p>
          <a:p>
            <a:pPr marL="342900" indent="-342900">
              <a:buFont typeface="Arial" panose="020B0604020202020204" pitchFamily="34" charset="0"/>
              <a:buChar char="•"/>
            </a:pPr>
            <a:r>
              <a:rPr lang="da-DK" dirty="0"/>
              <a:t>Der er mulighed for enkelte </a:t>
            </a:r>
            <a:r>
              <a:rPr lang="da-DK" u="sng" dirty="0"/>
              <a:t>afvigelser fra modellen, men de bør i hovedreglen undgås</a:t>
            </a:r>
            <a:r>
              <a:rPr lang="da-DK" dirty="0"/>
              <a:t>, da man herved øger ressourceforbruget til tilpasning af diverse skabeloner og værktøjer og samtidig mindsker effekten af modellen for </a:t>
            </a:r>
            <a:r>
              <a:rPr lang="da-DK" dirty="0" err="1"/>
              <a:t>KOMBITs</a:t>
            </a:r>
            <a:r>
              <a:rPr lang="da-DK" dirty="0"/>
              <a:t> projekter, kommunerne og leverandørerne (se planche 4)</a:t>
            </a:r>
          </a:p>
          <a:p>
            <a:pPr marL="342900" indent="-342900">
              <a:buFont typeface="Arial" panose="020B0604020202020204" pitchFamily="34" charset="0"/>
              <a:buChar char="•"/>
            </a:pPr>
            <a:r>
              <a:rPr lang="da-DK" dirty="0"/>
              <a:t>Bemærk endvidere </a:t>
            </a:r>
            <a:r>
              <a:rPr lang="da-DK" u="sng" dirty="0"/>
              <a:t>at afvigelser skal dokumenteres og godkendes af </a:t>
            </a:r>
            <a:r>
              <a:rPr lang="da-DK" dirty="0"/>
              <a:t>metodeansvarlig for implementering i KOMBIT</a:t>
            </a:r>
          </a:p>
          <a:p>
            <a:endParaRPr lang="da-DK" dirty="0"/>
          </a:p>
          <a:p>
            <a:endParaRPr lang="da-DK" dirty="0"/>
          </a:p>
        </p:txBody>
      </p:sp>
      <p:sp>
        <p:nvSpPr>
          <p:cNvPr id="4" name="Pladsholder til slidenummer 3"/>
          <p:cNvSpPr>
            <a:spLocks noGrp="1"/>
          </p:cNvSpPr>
          <p:nvPr>
            <p:ph type="sldNum" sz="quarter" idx="12"/>
          </p:nvPr>
        </p:nvSpPr>
        <p:spPr/>
        <p:txBody>
          <a:bodyPr/>
          <a:lstStyle/>
          <a:p>
            <a:fld id="{74E22A33-96DC-4C2E-AB13-0BE35979BFC0}" type="slidenum">
              <a:rPr lang="en-US" smtClean="0"/>
              <a:t>25</a:t>
            </a:fld>
            <a:endParaRPr lang="en-US" dirty="0"/>
          </a:p>
        </p:txBody>
      </p:sp>
    </p:spTree>
    <p:extLst>
      <p:ext uri="{BB962C8B-B14F-4D97-AF65-F5344CB8AC3E}">
        <p14:creationId xmlns:p14="http://schemas.microsoft.com/office/powerpoint/2010/main" val="2610683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solidFill>
                  <a:srgbClr val="C00000"/>
                </a:solidFill>
              </a:rPr>
              <a:t>Implementeringsmodellen</a:t>
            </a:r>
            <a:br>
              <a:rPr lang="da-DK" dirty="0"/>
            </a:br>
            <a:r>
              <a:rPr lang="da-DK" dirty="0"/>
              <a:t>Læsevejledning</a:t>
            </a:r>
          </a:p>
        </p:txBody>
      </p:sp>
      <p:sp>
        <p:nvSpPr>
          <p:cNvPr id="3" name="Pladsholder til indhold 2"/>
          <p:cNvSpPr>
            <a:spLocks noGrp="1"/>
          </p:cNvSpPr>
          <p:nvPr>
            <p:ph idx="1"/>
          </p:nvPr>
        </p:nvSpPr>
        <p:spPr>
          <a:xfrm>
            <a:off x="623999" y="1417638"/>
            <a:ext cx="10895999" cy="4106304"/>
          </a:xfrm>
        </p:spPr>
        <p:txBody>
          <a:bodyPr/>
          <a:lstStyle/>
          <a:p>
            <a:pPr marL="342900" indent="-342900">
              <a:lnSpc>
                <a:spcPct val="100000"/>
              </a:lnSpc>
              <a:buFont typeface="Arial" panose="020B0604020202020204" pitchFamily="34" charset="0"/>
              <a:buChar char="•"/>
            </a:pPr>
            <a:r>
              <a:rPr lang="da-DK" sz="1400" dirty="0"/>
              <a:t>Se slide 4 for at forstå, hvordan kommunens implementering skal ses i sammenhæng med projektets perspektiv udtrykt ved </a:t>
            </a:r>
            <a:r>
              <a:rPr lang="da-DK" sz="1400" dirty="0" err="1"/>
              <a:t>KOMBITs</a:t>
            </a:r>
            <a:r>
              <a:rPr lang="da-DK" sz="1400" dirty="0"/>
              <a:t> projektmodel og kontrakten. Bemærk at kommunens implementering starter førend der har været overtagelse på it-systemet. Sliden synliggør sårbarhed for implementering i forhold til forsinkelser i systemudviklingen</a:t>
            </a:r>
          </a:p>
          <a:p>
            <a:pPr marL="342900" indent="-342900">
              <a:lnSpc>
                <a:spcPct val="100000"/>
              </a:lnSpc>
              <a:buFont typeface="Arial" panose="020B0604020202020204" pitchFamily="34" charset="0"/>
              <a:buChar char="•"/>
            </a:pPr>
            <a:endParaRPr lang="da-DK" sz="1400" dirty="0"/>
          </a:p>
          <a:p>
            <a:pPr marL="342900" indent="-342900">
              <a:lnSpc>
                <a:spcPct val="100000"/>
              </a:lnSpc>
              <a:buFont typeface="Arial" panose="020B0604020202020204" pitchFamily="34" charset="0"/>
              <a:buChar char="•"/>
            </a:pPr>
            <a:r>
              <a:rPr lang="da-DK" sz="1400" dirty="0"/>
              <a:t>Se slide 6 for at forstå, hvorfor implementeringsmodellen er væsentlig og hvilken værdi den skaber for kommunerne og leverandører</a:t>
            </a:r>
          </a:p>
          <a:p>
            <a:pPr marL="342900" indent="-342900">
              <a:lnSpc>
                <a:spcPct val="100000"/>
              </a:lnSpc>
              <a:buFont typeface="Arial" panose="020B0604020202020204" pitchFamily="34" charset="0"/>
              <a:buChar char="•"/>
            </a:pPr>
            <a:endParaRPr lang="da-DK" sz="1400" dirty="0"/>
          </a:p>
          <a:p>
            <a:pPr marL="342900" indent="-342900">
              <a:lnSpc>
                <a:spcPct val="100000"/>
              </a:lnSpc>
              <a:buFont typeface="Arial" panose="020B0604020202020204" pitchFamily="34" charset="0"/>
              <a:buChar char="•"/>
            </a:pPr>
            <a:r>
              <a:rPr lang="da-DK" sz="1400" dirty="0"/>
              <a:t>Se slide 7-11 for at forstå implementeringsmodellens faser og de særlige kendetegn, der er ved hver fase. Slide 7-11 er opsummeret i skemaet på slide 12. Vær særligt opmærksom på succeskriterier, der udtrykker evidente faktorer, der skal være opfyldt, hvis kommunen skal opleve en succesfuld implementering. Succeskriterier kan med fordel bruges, når projektet formulerer tjek/selvtjek ved faseovergange</a:t>
            </a:r>
          </a:p>
          <a:p>
            <a:pPr marL="342900" indent="-342900">
              <a:lnSpc>
                <a:spcPct val="100000"/>
              </a:lnSpc>
              <a:buFont typeface="Arial" panose="020B0604020202020204" pitchFamily="34" charset="0"/>
              <a:buChar char="•"/>
            </a:pPr>
            <a:endParaRPr lang="da-DK" sz="1400" dirty="0"/>
          </a:p>
          <a:p>
            <a:pPr marL="342900" indent="-342900">
              <a:lnSpc>
                <a:spcPct val="100000"/>
              </a:lnSpc>
              <a:buFont typeface="Arial" panose="020B0604020202020204" pitchFamily="34" charset="0"/>
              <a:buChar char="•"/>
            </a:pPr>
            <a:r>
              <a:rPr lang="da-DK" sz="1400" dirty="0"/>
              <a:t>Slide 13-17 beskriver implementeringsmodellens temaer. Anvend så vidt muligt temaerne, så tværgående kompetencer hos kommunerne og leverandørerne ikke skal forholde sig til projektspecifikke nuancer. </a:t>
            </a:r>
          </a:p>
          <a:p>
            <a:pPr marL="342900" indent="-342900">
              <a:lnSpc>
                <a:spcPct val="100000"/>
              </a:lnSpc>
              <a:buFont typeface="Arial" panose="020B0604020202020204" pitchFamily="34" charset="0"/>
              <a:buChar char="•"/>
            </a:pPr>
            <a:endParaRPr lang="da-DK" sz="1200" dirty="0"/>
          </a:p>
          <a:p>
            <a:pPr marL="342900" indent="-342900">
              <a:lnSpc>
                <a:spcPct val="100000"/>
              </a:lnSpc>
              <a:buFont typeface="Arial" panose="020B0604020202020204" pitchFamily="34" charset="0"/>
              <a:buChar char="•"/>
            </a:pPr>
            <a:endParaRPr lang="da-DK" sz="1200" dirty="0"/>
          </a:p>
          <a:p>
            <a:pPr marL="342900" indent="-342900">
              <a:lnSpc>
                <a:spcPct val="100000"/>
              </a:lnSpc>
              <a:buFont typeface="Arial" panose="020B0604020202020204" pitchFamily="34" charset="0"/>
              <a:buChar char="•"/>
            </a:pPr>
            <a:endParaRPr lang="da-DK" sz="1200" dirty="0"/>
          </a:p>
          <a:p>
            <a:pPr marL="342900" indent="-342900">
              <a:lnSpc>
                <a:spcPct val="100000"/>
              </a:lnSpc>
              <a:buFont typeface="Arial" panose="020B0604020202020204" pitchFamily="34" charset="0"/>
              <a:buChar char="•"/>
            </a:pPr>
            <a:endParaRPr lang="da-DK" sz="1200" dirty="0"/>
          </a:p>
          <a:p>
            <a:pPr marL="342900" indent="-342900">
              <a:buFont typeface="Arial" panose="020B0604020202020204" pitchFamily="34" charset="0"/>
              <a:buChar char="•"/>
            </a:pPr>
            <a:endParaRPr lang="da-DK" sz="1200" dirty="0"/>
          </a:p>
          <a:p>
            <a:pPr marL="342900" indent="-342900">
              <a:buFont typeface="Arial" panose="020B0604020202020204" pitchFamily="34" charset="0"/>
              <a:buChar char="•"/>
            </a:pPr>
            <a:endParaRPr lang="da-DK" sz="1200" dirty="0"/>
          </a:p>
        </p:txBody>
      </p:sp>
      <p:sp>
        <p:nvSpPr>
          <p:cNvPr id="4" name="Pladsholder til slidenummer 3"/>
          <p:cNvSpPr>
            <a:spLocks noGrp="1"/>
          </p:cNvSpPr>
          <p:nvPr>
            <p:ph type="sldNum" sz="quarter" idx="12"/>
          </p:nvPr>
        </p:nvSpPr>
        <p:spPr/>
        <p:txBody>
          <a:bodyPr/>
          <a:lstStyle/>
          <a:p>
            <a:fld id="{74E22A33-96DC-4C2E-AB13-0BE35979BFC0}" type="slidenum">
              <a:rPr lang="en-US" smtClean="0"/>
              <a:t>3</a:t>
            </a:fld>
            <a:endParaRPr lang="en-US" dirty="0"/>
          </a:p>
        </p:txBody>
      </p:sp>
    </p:spTree>
    <p:extLst>
      <p:ext uri="{BB962C8B-B14F-4D97-AF65-F5344CB8AC3E}">
        <p14:creationId xmlns:p14="http://schemas.microsoft.com/office/powerpoint/2010/main" val="130948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solidFill>
                  <a:srgbClr val="C00000"/>
                </a:solidFill>
              </a:rPr>
              <a:t>Implementeringsmodellen</a:t>
            </a:r>
            <a:br>
              <a:rPr lang="da-DK" dirty="0"/>
            </a:br>
            <a:r>
              <a:rPr lang="da-DK" dirty="0"/>
              <a:t>Sammenhæng mellem projekt, kontrakt og implementering</a:t>
            </a:r>
          </a:p>
        </p:txBody>
      </p:sp>
      <p:sp>
        <p:nvSpPr>
          <p:cNvPr id="3" name="Pladsholder til indhold 2"/>
          <p:cNvSpPr>
            <a:spLocks noGrp="1"/>
          </p:cNvSpPr>
          <p:nvPr>
            <p:ph idx="1"/>
          </p:nvPr>
        </p:nvSpPr>
        <p:spPr>
          <a:xfrm>
            <a:off x="623999" y="1468823"/>
            <a:ext cx="10895999" cy="2260030"/>
          </a:xfrm>
        </p:spPr>
        <p:txBody>
          <a:bodyPr/>
          <a:lstStyle/>
          <a:p>
            <a:pPr marL="342900" indent="-342900">
              <a:buFont typeface="Arial" panose="020B0604020202020204" pitchFamily="34" charset="0"/>
              <a:buChar char="•"/>
            </a:pPr>
            <a:r>
              <a:rPr lang="da-DK" dirty="0"/>
              <a:t>Projekt, kontrakt og kommune afspejler tre perspektiver på en løsning</a:t>
            </a:r>
          </a:p>
          <a:p>
            <a:pPr marL="342900" indent="-342900">
              <a:buFont typeface="Arial" panose="020B0604020202020204" pitchFamily="34" charset="0"/>
              <a:buChar char="•"/>
            </a:pPr>
            <a:r>
              <a:rPr lang="da-DK" b="1" u="sng" dirty="0">
                <a:solidFill>
                  <a:srgbClr val="A59C94"/>
                </a:solidFill>
              </a:rPr>
              <a:t>Projektgrundloven/faser</a:t>
            </a:r>
            <a:r>
              <a:rPr lang="da-DK" dirty="0"/>
              <a:t> er rammen for styring af projektet i KOMBIT, </a:t>
            </a:r>
            <a:r>
              <a:rPr lang="da-DK" b="1" u="sng" dirty="0">
                <a:solidFill>
                  <a:srgbClr val="43695B"/>
                </a:solidFill>
              </a:rPr>
              <a:t>kontrakten/etaper</a:t>
            </a:r>
            <a:r>
              <a:rPr lang="da-DK" dirty="0"/>
              <a:t> er rammen for </a:t>
            </a:r>
            <a:r>
              <a:rPr lang="da-DK" dirty="0" err="1"/>
              <a:t>KOMBIT’s</a:t>
            </a:r>
            <a:r>
              <a:rPr lang="da-DK" dirty="0"/>
              <a:t> samarbejde med og styring af leverandøren og leverancer fra leverandøren. </a:t>
            </a:r>
            <a:r>
              <a:rPr lang="da-DK" b="1" u="sng" dirty="0">
                <a:solidFill>
                  <a:srgbClr val="003E51"/>
                </a:solidFill>
              </a:rPr>
              <a:t>Implementeringsmodellen/faser</a:t>
            </a:r>
            <a:r>
              <a:rPr lang="da-DK" dirty="0"/>
              <a:t> er rammen om kommunens implementering</a:t>
            </a:r>
          </a:p>
          <a:p>
            <a:pPr marL="342900" indent="-342900">
              <a:buFont typeface="Arial" panose="020B0604020202020204" pitchFamily="34" charset="0"/>
              <a:buChar char="•"/>
            </a:pPr>
            <a:r>
              <a:rPr lang="da-DK" dirty="0"/>
              <a:t>Det er væsentligt at projektet og leverandørerne forstår sammenhængen</a:t>
            </a:r>
          </a:p>
        </p:txBody>
      </p:sp>
      <p:sp>
        <p:nvSpPr>
          <p:cNvPr id="4" name="Rektangel 3"/>
          <p:cNvSpPr/>
          <p:nvPr/>
        </p:nvSpPr>
        <p:spPr>
          <a:xfrm>
            <a:off x="623391" y="3595456"/>
            <a:ext cx="11295520" cy="2993177"/>
          </a:xfrm>
          <a:prstGeom prst="rect">
            <a:avLst/>
          </a:prstGeom>
          <a:gradFill flip="none" rotWithShape="1">
            <a:gsLst>
              <a:gs pos="0">
                <a:srgbClr val="B6ADA5">
                  <a:tint val="66000"/>
                  <a:satMod val="160000"/>
                </a:srgbClr>
              </a:gs>
              <a:gs pos="50000">
                <a:srgbClr val="B6ADA5">
                  <a:tint val="44500"/>
                  <a:satMod val="160000"/>
                </a:srgbClr>
              </a:gs>
              <a:gs pos="100000">
                <a:srgbClr val="B6ADA5">
                  <a:tint val="23500"/>
                  <a:satMod val="160000"/>
                </a:srgbClr>
              </a:gs>
            </a:gsLst>
            <a:lin ang="16200000" scaled="1"/>
            <a:tileRect/>
          </a:gra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5" name="Pentagon 4"/>
          <p:cNvSpPr/>
          <p:nvPr/>
        </p:nvSpPr>
        <p:spPr>
          <a:xfrm>
            <a:off x="1368529" y="4461667"/>
            <a:ext cx="1317880" cy="567002"/>
          </a:xfrm>
          <a:prstGeom prst="homePlate">
            <a:avLst/>
          </a:prstGeom>
          <a:solidFill>
            <a:srgbClr val="BFB8A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2:</a:t>
            </a:r>
          </a:p>
          <a:p>
            <a:pPr algn="ctr"/>
            <a:r>
              <a:rPr lang="da-DK" sz="900" dirty="0">
                <a:solidFill>
                  <a:schemeClr val="tx1"/>
                </a:solidFill>
                <a:latin typeface="Trebuchet MS" panose="020B0603020202020204" pitchFamily="34" charset="0"/>
              </a:rPr>
              <a:t>Analyse/plan</a:t>
            </a:r>
          </a:p>
        </p:txBody>
      </p:sp>
      <p:sp>
        <p:nvSpPr>
          <p:cNvPr id="6" name="Pentagon 5"/>
          <p:cNvSpPr/>
          <p:nvPr/>
        </p:nvSpPr>
        <p:spPr>
          <a:xfrm>
            <a:off x="2686409" y="4461667"/>
            <a:ext cx="1620503" cy="567002"/>
          </a:xfrm>
          <a:prstGeom prst="homePlate">
            <a:avLst/>
          </a:prstGeom>
          <a:solidFill>
            <a:srgbClr val="B6ADA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3: </a:t>
            </a:r>
          </a:p>
          <a:p>
            <a:pPr algn="ctr"/>
            <a:r>
              <a:rPr lang="da-DK" sz="900" dirty="0">
                <a:solidFill>
                  <a:schemeClr val="tx1"/>
                </a:solidFill>
                <a:latin typeface="Trebuchet MS" panose="020B0603020202020204" pitchFamily="34" charset="0"/>
              </a:rPr>
              <a:t>Krav og kontrakt</a:t>
            </a:r>
          </a:p>
        </p:txBody>
      </p:sp>
      <p:sp>
        <p:nvSpPr>
          <p:cNvPr id="7" name="Pentagon 6"/>
          <p:cNvSpPr/>
          <p:nvPr/>
        </p:nvSpPr>
        <p:spPr>
          <a:xfrm>
            <a:off x="4306907" y="4461667"/>
            <a:ext cx="5986505" cy="567002"/>
          </a:xfrm>
          <a:prstGeom prst="homePlate">
            <a:avLst/>
          </a:prstGeom>
          <a:solidFill>
            <a:srgbClr val="A59C9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4:</a:t>
            </a:r>
          </a:p>
          <a:p>
            <a:pPr algn="ctr"/>
            <a:r>
              <a:rPr lang="da-DK" sz="900" dirty="0">
                <a:solidFill>
                  <a:schemeClr val="tx1"/>
                </a:solidFill>
                <a:latin typeface="Trebuchet MS" panose="020B0603020202020204" pitchFamily="34" charset="0"/>
              </a:rPr>
              <a:t>Udvikling og udrulning</a:t>
            </a:r>
          </a:p>
        </p:txBody>
      </p:sp>
      <p:sp>
        <p:nvSpPr>
          <p:cNvPr id="8" name="Pentagon 7"/>
          <p:cNvSpPr/>
          <p:nvPr/>
        </p:nvSpPr>
        <p:spPr>
          <a:xfrm>
            <a:off x="10317935" y="4461665"/>
            <a:ext cx="1576454" cy="567002"/>
          </a:xfrm>
          <a:prstGeom prst="homePlate">
            <a:avLst/>
          </a:prstGeom>
          <a:solidFill>
            <a:srgbClr val="8C827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5:</a:t>
            </a:r>
          </a:p>
          <a:p>
            <a:pPr algn="ctr"/>
            <a:r>
              <a:rPr lang="da-DK" sz="900" dirty="0">
                <a:solidFill>
                  <a:schemeClr val="tx1"/>
                </a:solidFill>
                <a:latin typeface="Trebuchet MS" panose="020B0603020202020204" pitchFamily="34" charset="0"/>
              </a:rPr>
              <a:t>Forvaltning</a:t>
            </a:r>
          </a:p>
        </p:txBody>
      </p:sp>
      <p:sp>
        <p:nvSpPr>
          <p:cNvPr id="9" name="Afrundet rektangel 8"/>
          <p:cNvSpPr/>
          <p:nvPr/>
        </p:nvSpPr>
        <p:spPr>
          <a:xfrm>
            <a:off x="4299228" y="5119379"/>
            <a:ext cx="881519" cy="580686"/>
          </a:xfrm>
          <a:prstGeom prst="roundRect">
            <a:avLst/>
          </a:prstGeom>
          <a:solidFill>
            <a:srgbClr val="92ACA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1:</a:t>
            </a:r>
          </a:p>
          <a:p>
            <a:pPr algn="ctr"/>
            <a:r>
              <a:rPr lang="da-DK" sz="900" dirty="0">
                <a:solidFill>
                  <a:schemeClr val="bg1"/>
                </a:solidFill>
                <a:latin typeface="Trebuchet MS" panose="020B0603020202020204" pitchFamily="34" charset="0"/>
              </a:rPr>
              <a:t>Afklaring</a:t>
            </a:r>
          </a:p>
        </p:txBody>
      </p:sp>
      <p:sp>
        <p:nvSpPr>
          <p:cNvPr id="10" name="Afrundet rektangel 9"/>
          <p:cNvSpPr/>
          <p:nvPr/>
        </p:nvSpPr>
        <p:spPr>
          <a:xfrm>
            <a:off x="5220959" y="5123775"/>
            <a:ext cx="2154146" cy="580686"/>
          </a:xfrm>
          <a:prstGeom prst="roundRect">
            <a:avLst/>
          </a:prstGeom>
          <a:solidFill>
            <a:srgbClr val="7F9C9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2: </a:t>
            </a:r>
          </a:p>
          <a:p>
            <a:pPr algn="ctr"/>
            <a:r>
              <a:rPr lang="da-DK" sz="900" dirty="0">
                <a:solidFill>
                  <a:schemeClr val="bg1"/>
                </a:solidFill>
                <a:latin typeface="Trebuchet MS" panose="020B0603020202020204" pitchFamily="34" charset="0"/>
              </a:rPr>
              <a:t>Udvikling</a:t>
            </a:r>
          </a:p>
        </p:txBody>
      </p:sp>
      <p:sp>
        <p:nvSpPr>
          <p:cNvPr id="11" name="Afrundet rektangel 10"/>
          <p:cNvSpPr/>
          <p:nvPr/>
        </p:nvSpPr>
        <p:spPr>
          <a:xfrm>
            <a:off x="7415317" y="5123775"/>
            <a:ext cx="1160574" cy="580686"/>
          </a:xfrm>
          <a:prstGeom prst="roundRect">
            <a:avLst/>
          </a:prstGeom>
          <a:solidFill>
            <a:srgbClr val="5C7F7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3: </a:t>
            </a:r>
          </a:p>
          <a:p>
            <a:pPr algn="ctr"/>
            <a:r>
              <a:rPr lang="da-DK" sz="900" dirty="0">
                <a:solidFill>
                  <a:schemeClr val="bg1"/>
                </a:solidFill>
                <a:latin typeface="Trebuchet MS" panose="020B0603020202020204" pitchFamily="34" charset="0"/>
              </a:rPr>
              <a:t>Overtagelse</a:t>
            </a:r>
          </a:p>
        </p:txBody>
      </p:sp>
      <p:sp>
        <p:nvSpPr>
          <p:cNvPr id="12" name="Afrundet rektangel 11"/>
          <p:cNvSpPr/>
          <p:nvPr/>
        </p:nvSpPr>
        <p:spPr>
          <a:xfrm>
            <a:off x="8626279" y="5126002"/>
            <a:ext cx="2864684" cy="580686"/>
          </a:xfrm>
          <a:prstGeom prst="roundRect">
            <a:avLst/>
          </a:prstGeom>
          <a:solidFill>
            <a:srgbClr val="43695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Etape 4:</a:t>
            </a:r>
          </a:p>
          <a:p>
            <a:pPr algn="ctr"/>
            <a:r>
              <a:rPr lang="da-DK" sz="900" dirty="0">
                <a:solidFill>
                  <a:schemeClr val="bg1"/>
                </a:solidFill>
                <a:latin typeface="Trebuchet MS" panose="020B0603020202020204" pitchFamily="34" charset="0"/>
              </a:rPr>
              <a:t>Udrulning</a:t>
            </a:r>
          </a:p>
        </p:txBody>
      </p:sp>
      <p:sp>
        <p:nvSpPr>
          <p:cNvPr id="13" name="Rektangel 12"/>
          <p:cNvSpPr/>
          <p:nvPr/>
        </p:nvSpPr>
        <p:spPr>
          <a:xfrm>
            <a:off x="6838634" y="5797398"/>
            <a:ext cx="654805" cy="616957"/>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tx1"/>
                </a:solidFill>
                <a:latin typeface="Trebuchet MS" panose="020B0603020202020204" pitchFamily="34" charset="0"/>
              </a:rPr>
              <a:t>Fase 1:</a:t>
            </a:r>
          </a:p>
          <a:p>
            <a:pPr algn="ctr"/>
            <a:r>
              <a:rPr lang="da-DK" sz="900" dirty="0">
                <a:solidFill>
                  <a:schemeClr val="tx1"/>
                </a:solidFill>
                <a:latin typeface="Trebuchet MS" panose="020B0603020202020204" pitchFamily="34" charset="0"/>
              </a:rPr>
              <a:t>Opstart</a:t>
            </a:r>
          </a:p>
        </p:txBody>
      </p:sp>
      <p:sp>
        <p:nvSpPr>
          <p:cNvPr id="14" name="Rektangel 13"/>
          <p:cNvSpPr/>
          <p:nvPr/>
        </p:nvSpPr>
        <p:spPr>
          <a:xfrm>
            <a:off x="7558410" y="5795512"/>
            <a:ext cx="1381015" cy="616513"/>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900" dirty="0">
              <a:solidFill>
                <a:schemeClr val="tx1"/>
              </a:solidFill>
              <a:latin typeface="Trebuchet MS" panose="020B0603020202020204" pitchFamily="34" charset="0"/>
            </a:endParaRPr>
          </a:p>
          <a:p>
            <a:pPr algn="ctr"/>
            <a:r>
              <a:rPr lang="da-DK" sz="900" dirty="0">
                <a:solidFill>
                  <a:schemeClr val="tx1"/>
                </a:solidFill>
                <a:latin typeface="Trebuchet MS" panose="020B0603020202020204" pitchFamily="34" charset="0"/>
              </a:rPr>
              <a:t>Fase 2: </a:t>
            </a:r>
          </a:p>
          <a:p>
            <a:pPr algn="ctr"/>
            <a:r>
              <a:rPr lang="da-DK" sz="900" dirty="0">
                <a:solidFill>
                  <a:schemeClr val="tx1"/>
                </a:solidFill>
                <a:latin typeface="Trebuchet MS" panose="020B0603020202020204" pitchFamily="34" charset="0"/>
              </a:rPr>
              <a:t>Forberedelse</a:t>
            </a:r>
          </a:p>
          <a:p>
            <a:pPr algn="ctr"/>
            <a:endParaRPr lang="da-DK" sz="900" dirty="0">
              <a:solidFill>
                <a:schemeClr val="tx1"/>
              </a:solidFill>
              <a:latin typeface="Trebuchet MS" panose="020B0603020202020204" pitchFamily="34" charset="0"/>
            </a:endParaRPr>
          </a:p>
        </p:txBody>
      </p:sp>
      <p:sp>
        <p:nvSpPr>
          <p:cNvPr id="15" name="Rektangel 14"/>
          <p:cNvSpPr/>
          <p:nvPr/>
        </p:nvSpPr>
        <p:spPr>
          <a:xfrm>
            <a:off x="9004396" y="5795512"/>
            <a:ext cx="645631" cy="616512"/>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900" dirty="0">
                <a:solidFill>
                  <a:schemeClr val="bg1"/>
                </a:solidFill>
                <a:latin typeface="Trebuchet MS" panose="020B0603020202020204" pitchFamily="34" charset="0"/>
              </a:rPr>
              <a:t>Fase 3: </a:t>
            </a:r>
            <a:r>
              <a:rPr lang="da-DK" sz="900" dirty="0" err="1">
                <a:solidFill>
                  <a:schemeClr val="bg1"/>
                </a:solidFill>
                <a:latin typeface="Trebuchet MS" panose="020B0603020202020204" pitchFamily="34" charset="0"/>
              </a:rPr>
              <a:t>Ibrug-tagning</a:t>
            </a:r>
            <a:endParaRPr lang="da-DK" sz="900" dirty="0">
              <a:solidFill>
                <a:schemeClr val="bg1"/>
              </a:solidFill>
              <a:latin typeface="Trebuchet MS" panose="020B0603020202020204" pitchFamily="34" charset="0"/>
            </a:endParaRPr>
          </a:p>
        </p:txBody>
      </p:sp>
      <p:grpSp>
        <p:nvGrpSpPr>
          <p:cNvPr id="16" name="Gruppe 15"/>
          <p:cNvGrpSpPr/>
          <p:nvPr/>
        </p:nvGrpSpPr>
        <p:grpSpPr>
          <a:xfrm>
            <a:off x="2038609" y="3718402"/>
            <a:ext cx="9880302" cy="652553"/>
            <a:chOff x="1461189" y="4078640"/>
            <a:chExt cx="9880302" cy="652553"/>
          </a:xfrm>
        </p:grpSpPr>
        <p:cxnSp>
          <p:nvCxnSpPr>
            <p:cNvPr id="17" name="Lige pilforbindelse 16"/>
            <p:cNvCxnSpPr/>
            <p:nvPr/>
          </p:nvCxnSpPr>
          <p:spPr>
            <a:xfrm>
              <a:off x="1775163" y="4602068"/>
              <a:ext cx="9459365" cy="38983"/>
            </a:xfrm>
            <a:prstGeom prst="straightConnector1">
              <a:avLst/>
            </a:prstGeom>
            <a:ln w="381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Ellipse 17"/>
            <p:cNvSpPr/>
            <p:nvPr/>
          </p:nvSpPr>
          <p:spPr>
            <a:xfrm>
              <a:off x="1911552" y="4521147"/>
              <a:ext cx="157627" cy="171354"/>
            </a:xfrm>
            <a:prstGeom prst="ellipse">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900" dirty="0">
                <a:latin typeface="Trebuchet MS" panose="020B0603020202020204" pitchFamily="34" charset="0"/>
              </a:endParaRPr>
            </a:p>
          </p:txBody>
        </p:sp>
        <p:sp>
          <p:nvSpPr>
            <p:cNvPr id="19" name="Tekstfelt 18"/>
            <p:cNvSpPr txBox="1"/>
            <p:nvPr/>
          </p:nvSpPr>
          <p:spPr>
            <a:xfrm>
              <a:off x="1461189" y="4165755"/>
              <a:ext cx="1058352"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900" dirty="0">
                  <a:solidFill>
                    <a:schemeClr val="tx1"/>
                  </a:solidFill>
                  <a:latin typeface="Trebuchet MS" panose="020B0603020202020204" pitchFamily="34" charset="0"/>
                </a:rPr>
                <a:t>Kommunernes tilslutning</a:t>
              </a:r>
            </a:p>
          </p:txBody>
        </p:sp>
        <p:sp>
          <p:nvSpPr>
            <p:cNvPr id="20" name="Ellipse 19"/>
            <p:cNvSpPr/>
            <p:nvPr/>
          </p:nvSpPr>
          <p:spPr>
            <a:xfrm>
              <a:off x="10812315" y="4559839"/>
              <a:ext cx="157627" cy="171354"/>
            </a:xfrm>
            <a:prstGeom prst="ellipse">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900" dirty="0">
                <a:latin typeface="Trebuchet MS" panose="020B0603020202020204" pitchFamily="34" charset="0"/>
              </a:endParaRPr>
            </a:p>
          </p:txBody>
        </p:sp>
        <p:sp>
          <p:nvSpPr>
            <p:cNvPr id="21" name="Tekstfelt 20"/>
            <p:cNvSpPr txBox="1"/>
            <p:nvPr/>
          </p:nvSpPr>
          <p:spPr>
            <a:xfrm>
              <a:off x="10283139" y="4078640"/>
              <a:ext cx="1058352" cy="5078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da-DK" sz="900" dirty="0">
                  <a:solidFill>
                    <a:schemeClr val="tx1"/>
                  </a:solidFill>
                  <a:latin typeface="Trebuchet MS" panose="020B0603020202020204" pitchFamily="34" charset="0"/>
                </a:rPr>
                <a:t>Løsningen er udrullet til kommunerne</a:t>
              </a:r>
            </a:p>
          </p:txBody>
        </p:sp>
        <p:cxnSp>
          <p:nvCxnSpPr>
            <p:cNvPr id="22" name="Lige forbindelse 21"/>
            <p:cNvCxnSpPr/>
            <p:nvPr/>
          </p:nvCxnSpPr>
          <p:spPr>
            <a:xfrm>
              <a:off x="10316910" y="4628967"/>
              <a:ext cx="417251" cy="0"/>
            </a:xfrm>
            <a:prstGeom prst="line">
              <a:avLst/>
            </a:prstGeom>
            <a:ln w="3810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3" name="Rektangel 22"/>
          <p:cNvSpPr/>
          <p:nvPr/>
        </p:nvSpPr>
        <p:spPr>
          <a:xfrm>
            <a:off x="2685106" y="5828673"/>
            <a:ext cx="4088556" cy="583352"/>
          </a:xfrm>
          <a:prstGeom prst="rect">
            <a:avLst/>
          </a:prstGeom>
          <a:noFill/>
          <a:ln>
            <a:solidFill>
              <a:srgbClr val="00567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latin typeface="Trebuchet MS" panose="020B0603020202020204" pitchFamily="34" charset="0"/>
            </a:endParaRPr>
          </a:p>
        </p:txBody>
      </p:sp>
      <p:sp>
        <p:nvSpPr>
          <p:cNvPr id="24" name="Tekstfelt 23"/>
          <p:cNvSpPr txBox="1"/>
          <p:nvPr/>
        </p:nvSpPr>
        <p:spPr>
          <a:xfrm>
            <a:off x="2685106" y="6001304"/>
            <a:ext cx="4099308" cy="230832"/>
          </a:xfrm>
          <a:prstGeom prst="rect">
            <a:avLst/>
          </a:prstGeom>
          <a:noFill/>
        </p:spPr>
        <p:txBody>
          <a:bodyPr wrap="square" rtlCol="0">
            <a:spAutoFit/>
          </a:bodyPr>
          <a:lstStyle/>
          <a:p>
            <a:pPr algn="ctr"/>
            <a:r>
              <a:rPr lang="da-DK" sz="900" dirty="0">
                <a:latin typeface="Trebuchet MS" panose="020B0603020202020204" pitchFamily="34" charset="0"/>
              </a:rPr>
              <a:t>Opvarmningsperiode</a:t>
            </a:r>
          </a:p>
        </p:txBody>
      </p:sp>
      <p:sp>
        <p:nvSpPr>
          <p:cNvPr id="25" name="Pentagon 24"/>
          <p:cNvSpPr/>
          <p:nvPr/>
        </p:nvSpPr>
        <p:spPr>
          <a:xfrm>
            <a:off x="9714998" y="5790775"/>
            <a:ext cx="993646" cy="62124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900" dirty="0">
              <a:solidFill>
                <a:schemeClr val="bg1"/>
              </a:solidFill>
              <a:latin typeface="Trebuchet MS" panose="020B0603020202020204" pitchFamily="34" charset="0"/>
            </a:endParaRPr>
          </a:p>
          <a:p>
            <a:pPr algn="ctr"/>
            <a:r>
              <a:rPr lang="da-DK" sz="900" dirty="0">
                <a:solidFill>
                  <a:schemeClr val="bg1"/>
                </a:solidFill>
                <a:latin typeface="Trebuchet MS" panose="020B0603020202020204" pitchFamily="34" charset="0"/>
              </a:rPr>
              <a:t>Fase 4: Forankring</a:t>
            </a:r>
          </a:p>
          <a:p>
            <a:pPr algn="ctr"/>
            <a:r>
              <a:rPr lang="da-DK" sz="900" dirty="0">
                <a:solidFill>
                  <a:schemeClr val="bg1"/>
                </a:solidFill>
                <a:latin typeface="Trebuchet MS" panose="020B0603020202020204" pitchFamily="34" charset="0"/>
              </a:rPr>
              <a:t>                                         </a:t>
            </a:r>
            <a:endParaRPr lang="da-DK" sz="900" dirty="0">
              <a:latin typeface="Trebuchet MS" panose="020B0603020202020204" pitchFamily="34" charset="0"/>
            </a:endParaRPr>
          </a:p>
        </p:txBody>
      </p:sp>
      <p:sp>
        <p:nvSpPr>
          <p:cNvPr id="26" name="Rektangel 25"/>
          <p:cNvSpPr/>
          <p:nvPr/>
        </p:nvSpPr>
        <p:spPr>
          <a:xfrm>
            <a:off x="224580" y="4445020"/>
            <a:ext cx="956150" cy="567017"/>
          </a:xfrm>
          <a:prstGeom prst="rect">
            <a:avLst/>
          </a:prstGeom>
          <a:solidFill>
            <a:srgbClr val="A59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7" name="Rektangel 26"/>
          <p:cNvSpPr/>
          <p:nvPr/>
        </p:nvSpPr>
        <p:spPr>
          <a:xfrm>
            <a:off x="231016" y="5126213"/>
            <a:ext cx="949714" cy="567017"/>
          </a:xfrm>
          <a:prstGeom prst="rect">
            <a:avLst/>
          </a:prstGeom>
          <a:solidFill>
            <a:srgbClr val="436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8" name="Rektangel 27"/>
          <p:cNvSpPr/>
          <p:nvPr/>
        </p:nvSpPr>
        <p:spPr>
          <a:xfrm>
            <a:off x="224580" y="5802136"/>
            <a:ext cx="956150" cy="567017"/>
          </a:xfrm>
          <a:prstGeom prst="rect">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29" name="Tekstfelt 28"/>
          <p:cNvSpPr txBox="1"/>
          <p:nvPr/>
        </p:nvSpPr>
        <p:spPr>
          <a:xfrm>
            <a:off x="231016" y="4598634"/>
            <a:ext cx="791185" cy="276999"/>
          </a:xfrm>
          <a:prstGeom prst="rect">
            <a:avLst/>
          </a:prstGeom>
          <a:noFill/>
        </p:spPr>
        <p:txBody>
          <a:bodyPr wrap="square" rtlCol="0">
            <a:spAutoFit/>
          </a:bodyPr>
          <a:lstStyle/>
          <a:p>
            <a:r>
              <a:rPr lang="da-DK" sz="1200" dirty="0">
                <a:solidFill>
                  <a:schemeClr val="bg1"/>
                </a:solidFill>
                <a:latin typeface="Trebuchet MS" panose="020B0603020202020204" pitchFamily="34" charset="0"/>
              </a:rPr>
              <a:t>Projekt</a:t>
            </a:r>
          </a:p>
        </p:txBody>
      </p:sp>
      <p:sp>
        <p:nvSpPr>
          <p:cNvPr id="30" name="Tekstfelt 29"/>
          <p:cNvSpPr txBox="1"/>
          <p:nvPr/>
        </p:nvSpPr>
        <p:spPr>
          <a:xfrm>
            <a:off x="231016" y="5275675"/>
            <a:ext cx="791185" cy="276999"/>
          </a:xfrm>
          <a:prstGeom prst="rect">
            <a:avLst/>
          </a:prstGeom>
          <a:noFill/>
        </p:spPr>
        <p:txBody>
          <a:bodyPr wrap="square" rtlCol="0">
            <a:spAutoFit/>
          </a:bodyPr>
          <a:lstStyle/>
          <a:p>
            <a:r>
              <a:rPr lang="da-DK" sz="1200" dirty="0">
                <a:solidFill>
                  <a:schemeClr val="bg1"/>
                </a:solidFill>
                <a:latin typeface="Trebuchet MS" panose="020B0603020202020204" pitchFamily="34" charset="0"/>
              </a:rPr>
              <a:t>Kontrakt</a:t>
            </a:r>
          </a:p>
        </p:txBody>
      </p:sp>
      <p:sp>
        <p:nvSpPr>
          <p:cNvPr id="31" name="Tekstfelt 30"/>
          <p:cNvSpPr txBox="1"/>
          <p:nvPr/>
        </p:nvSpPr>
        <p:spPr>
          <a:xfrm>
            <a:off x="231016" y="5930621"/>
            <a:ext cx="949714" cy="276999"/>
          </a:xfrm>
          <a:prstGeom prst="rect">
            <a:avLst/>
          </a:prstGeom>
          <a:noFill/>
        </p:spPr>
        <p:txBody>
          <a:bodyPr wrap="square" rtlCol="0">
            <a:spAutoFit/>
          </a:bodyPr>
          <a:lstStyle/>
          <a:p>
            <a:r>
              <a:rPr lang="da-DK" sz="1200" dirty="0">
                <a:solidFill>
                  <a:schemeClr val="bg1"/>
                </a:solidFill>
                <a:latin typeface="Trebuchet MS" panose="020B0603020202020204" pitchFamily="34" charset="0"/>
              </a:rPr>
              <a:t>Kommune</a:t>
            </a:r>
          </a:p>
        </p:txBody>
      </p:sp>
      <p:sp>
        <p:nvSpPr>
          <p:cNvPr id="32" name="Pladsholder til slidenummer 31"/>
          <p:cNvSpPr>
            <a:spLocks noGrp="1"/>
          </p:cNvSpPr>
          <p:nvPr>
            <p:ph type="sldNum" sz="quarter" idx="12"/>
          </p:nvPr>
        </p:nvSpPr>
        <p:spPr/>
        <p:txBody>
          <a:bodyPr/>
          <a:lstStyle/>
          <a:p>
            <a:fld id="{74E22A33-96DC-4C2E-AB13-0BE35979BFC0}" type="slidenum">
              <a:rPr lang="en-US" smtClean="0"/>
              <a:t>4</a:t>
            </a:fld>
            <a:endParaRPr lang="en-US" dirty="0"/>
          </a:p>
        </p:txBody>
      </p:sp>
    </p:spTree>
    <p:extLst>
      <p:ext uri="{BB962C8B-B14F-4D97-AF65-F5344CB8AC3E}">
        <p14:creationId xmlns:p14="http://schemas.microsoft.com/office/powerpoint/2010/main" val="32948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Introduktion af </a:t>
            </a:r>
            <a:r>
              <a:rPr lang="da-DK" dirty="0" err="1"/>
              <a:t>kombits</a:t>
            </a:r>
            <a:r>
              <a:rPr lang="da-DK" dirty="0"/>
              <a:t> implementeringsmodel</a:t>
            </a:r>
          </a:p>
        </p:txBody>
      </p:sp>
      <p:sp>
        <p:nvSpPr>
          <p:cNvPr id="3" name="Pladsholder til tekst 2"/>
          <p:cNvSpPr>
            <a:spLocks noGrp="1"/>
          </p:cNvSpPr>
          <p:nvPr>
            <p:ph type="body" idx="1"/>
          </p:nvPr>
        </p:nvSpPr>
        <p:spPr/>
        <p:txBody>
          <a:bodyPr/>
          <a:lstStyle/>
          <a:p>
            <a:endParaRPr lang="da-DK"/>
          </a:p>
        </p:txBody>
      </p:sp>
      <p:sp>
        <p:nvSpPr>
          <p:cNvPr id="4" name="Pladsholder til slidenummer 3"/>
          <p:cNvSpPr>
            <a:spLocks noGrp="1"/>
          </p:cNvSpPr>
          <p:nvPr>
            <p:ph type="sldNum" sz="quarter" idx="12"/>
          </p:nvPr>
        </p:nvSpPr>
        <p:spPr/>
        <p:txBody>
          <a:bodyPr/>
          <a:lstStyle/>
          <a:p>
            <a:fld id="{74E22A33-96DC-4C2E-AB13-0BE35979BFC0}" type="slidenum">
              <a:rPr lang="en-US" smtClean="0"/>
              <a:t>5</a:t>
            </a:fld>
            <a:endParaRPr lang="en-US" dirty="0"/>
          </a:p>
        </p:txBody>
      </p:sp>
    </p:spTree>
    <p:extLst>
      <p:ext uri="{BB962C8B-B14F-4D97-AF65-F5344CB8AC3E}">
        <p14:creationId xmlns:p14="http://schemas.microsoft.com/office/powerpoint/2010/main" val="1880684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solidFill>
                  <a:srgbClr val="C00000"/>
                </a:solidFill>
              </a:rPr>
              <a:t>Implementeringsmodellen</a:t>
            </a:r>
            <a:br>
              <a:rPr lang="da-DK" dirty="0"/>
            </a:br>
            <a:r>
              <a:rPr lang="da-DK" dirty="0"/>
              <a:t>Mål og effekt</a:t>
            </a:r>
          </a:p>
        </p:txBody>
      </p:sp>
      <p:sp>
        <p:nvSpPr>
          <p:cNvPr id="3" name="Pladsholder til indhold 2"/>
          <p:cNvSpPr>
            <a:spLocks noGrp="1"/>
          </p:cNvSpPr>
          <p:nvPr>
            <p:ph idx="1"/>
          </p:nvPr>
        </p:nvSpPr>
        <p:spPr/>
        <p:txBody>
          <a:bodyPr/>
          <a:lstStyle/>
          <a:p>
            <a:r>
              <a:rPr lang="da-DK" dirty="0"/>
              <a:t>Når KOMBIT/Specialet implementering anvender implementeringsmodellen opnår </a:t>
            </a:r>
            <a:r>
              <a:rPr lang="da-DK" dirty="0" err="1"/>
              <a:t>KOMBITs</a:t>
            </a:r>
            <a:r>
              <a:rPr lang="da-DK" dirty="0"/>
              <a:t> projekter, kommunerne og leverandørerne:</a:t>
            </a:r>
          </a:p>
          <a:p>
            <a:pPr marL="342900" indent="-342900">
              <a:buFont typeface="Arial" panose="020B0604020202020204" pitchFamily="34" charset="0"/>
              <a:buChar char="•"/>
            </a:pPr>
            <a:r>
              <a:rPr lang="da-DK" u="sng" dirty="0"/>
              <a:t>Effektiv opgaveløsning</a:t>
            </a:r>
            <a:r>
              <a:rPr lang="da-DK" dirty="0"/>
              <a:t> fra og i specialet implementering </a:t>
            </a:r>
          </a:p>
          <a:p>
            <a:pPr marL="342900" indent="-342900">
              <a:buFont typeface="Arial" panose="020B0604020202020204" pitchFamily="34" charset="0"/>
              <a:buChar char="•"/>
            </a:pPr>
            <a:r>
              <a:rPr lang="da-DK" dirty="0"/>
              <a:t>Etablering af en fælles forståelsesramme som </a:t>
            </a:r>
            <a:r>
              <a:rPr lang="da-DK" u="sng" dirty="0"/>
              <a:t>kommunerne og leverandørerne forstår og kan genkende</a:t>
            </a:r>
            <a:r>
              <a:rPr lang="da-DK" dirty="0"/>
              <a:t> fra KOMBIT-projekt til KOMBIT-projekt, så…</a:t>
            </a:r>
          </a:p>
          <a:p>
            <a:pPr marL="881063" lvl="3" indent="-342900"/>
            <a:r>
              <a:rPr lang="da-DK" dirty="0"/>
              <a:t>Kommunerne kan </a:t>
            </a:r>
            <a:r>
              <a:rPr lang="da-DK" u="sng" dirty="0"/>
              <a:t>bygge videre på erfaringer</a:t>
            </a:r>
            <a:r>
              <a:rPr lang="da-DK" dirty="0"/>
              <a:t> fra tidligere og understøttes i eventuel </a:t>
            </a:r>
            <a:r>
              <a:rPr lang="da-DK" u="sng" dirty="0"/>
              <a:t>tværgående porteføljestyring</a:t>
            </a:r>
            <a:r>
              <a:rPr lang="da-DK" dirty="0"/>
              <a:t> </a:t>
            </a:r>
            <a:endParaRPr lang="da-DK" u="sng" dirty="0"/>
          </a:p>
          <a:p>
            <a:pPr marL="881063" lvl="3" indent="-342900"/>
            <a:r>
              <a:rPr lang="da-DK" dirty="0"/>
              <a:t>Leverandørerne lettere </a:t>
            </a:r>
            <a:r>
              <a:rPr lang="da-DK" u="sng" dirty="0"/>
              <a:t>kan forstå </a:t>
            </a:r>
            <a:r>
              <a:rPr lang="da-DK" u="sng" dirty="0" err="1"/>
              <a:t>KOMBITs</a:t>
            </a:r>
            <a:r>
              <a:rPr lang="da-DK" u="sng" dirty="0"/>
              <a:t> kravspecifikation, afgive tilbud og levere</a:t>
            </a:r>
          </a:p>
          <a:p>
            <a:endParaRPr lang="da-DK" u="sng" dirty="0"/>
          </a:p>
          <a:p>
            <a:r>
              <a:rPr lang="da-DK" dirty="0"/>
              <a:t>Implementeringsmodellens værdi for </a:t>
            </a:r>
            <a:r>
              <a:rPr lang="da-DK" dirty="0" err="1"/>
              <a:t>KOMBITs</a:t>
            </a:r>
            <a:r>
              <a:rPr lang="da-DK" dirty="0"/>
              <a:t> projekter, kommunerne og leverandørerne øges i takt med, at modellen bruges konsekvent ved levering af implementeringsprodukter i </a:t>
            </a:r>
            <a:r>
              <a:rPr lang="da-DK" dirty="0" err="1"/>
              <a:t>KOMBITs</a:t>
            </a:r>
            <a:r>
              <a:rPr lang="da-DK" dirty="0"/>
              <a:t> projekter</a:t>
            </a:r>
          </a:p>
        </p:txBody>
      </p:sp>
      <p:sp>
        <p:nvSpPr>
          <p:cNvPr id="4" name="Pladsholder til slidenummer 3"/>
          <p:cNvSpPr>
            <a:spLocks noGrp="1"/>
          </p:cNvSpPr>
          <p:nvPr>
            <p:ph type="sldNum" sz="quarter" idx="12"/>
          </p:nvPr>
        </p:nvSpPr>
        <p:spPr/>
        <p:txBody>
          <a:bodyPr/>
          <a:lstStyle/>
          <a:p>
            <a:fld id="{74E22A33-96DC-4C2E-AB13-0BE35979BFC0}" type="slidenum">
              <a:rPr lang="en-US" smtClean="0"/>
              <a:t>6</a:t>
            </a:fld>
            <a:endParaRPr lang="en-US" dirty="0"/>
          </a:p>
        </p:txBody>
      </p:sp>
    </p:spTree>
    <p:extLst>
      <p:ext uri="{BB962C8B-B14F-4D97-AF65-F5344CB8AC3E}">
        <p14:creationId xmlns:p14="http://schemas.microsoft.com/office/powerpoint/2010/main" val="580338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solidFill>
                  <a:srgbClr val="C00000"/>
                </a:solidFill>
              </a:rPr>
              <a:t>Implementeringsmodellen</a:t>
            </a:r>
            <a:br>
              <a:rPr lang="da-DK" dirty="0"/>
            </a:br>
            <a:r>
              <a:rPr lang="da-DK" dirty="0"/>
              <a:t>Faser i kommunens implementering </a:t>
            </a:r>
          </a:p>
        </p:txBody>
      </p:sp>
      <p:sp>
        <p:nvSpPr>
          <p:cNvPr id="3" name="Pladsholder til indhold 2"/>
          <p:cNvSpPr>
            <a:spLocks noGrp="1"/>
          </p:cNvSpPr>
          <p:nvPr>
            <p:ph idx="1"/>
          </p:nvPr>
        </p:nvSpPr>
        <p:spPr>
          <a:xfrm>
            <a:off x="623999" y="1584001"/>
            <a:ext cx="10895999" cy="1318997"/>
          </a:xfrm>
        </p:spPr>
        <p:txBody>
          <a:bodyPr/>
          <a:lstStyle/>
          <a:p>
            <a:pPr marL="342900" indent="-342900">
              <a:buFont typeface="Arial" panose="020B0604020202020204" pitchFamily="34" charset="0"/>
              <a:buChar char="•"/>
            </a:pPr>
            <a:r>
              <a:rPr lang="da-DK" dirty="0"/>
              <a:t>Kommunens implementering opdeles i fire faser </a:t>
            </a:r>
          </a:p>
          <a:p>
            <a:pPr marL="342900" indent="-342900">
              <a:buFont typeface="Arial" panose="020B0604020202020204" pitchFamily="34" charset="0"/>
              <a:buChar char="•"/>
            </a:pPr>
            <a:r>
              <a:rPr lang="da-DK" dirty="0"/>
              <a:t>Faserne adskiller sig fra hinanden ved forskelle i fokus, effekt og involverede aktører (se næste slide)</a:t>
            </a:r>
          </a:p>
          <a:p>
            <a:pPr marL="342900" indent="-342900">
              <a:buFont typeface="Arial" panose="020B0604020202020204" pitchFamily="34" charset="0"/>
              <a:buChar char="•"/>
            </a:pPr>
            <a:r>
              <a:rPr lang="da-DK" dirty="0"/>
              <a:t>I teorien skal hver fase være afsluttet førend en ny fase starter. I praksis kan en kommune have behov for at genbesøge opgaver stillet i en tidligere fase</a:t>
            </a:r>
          </a:p>
          <a:p>
            <a:pPr marL="342900" indent="-342900">
              <a:buFont typeface="Arial" panose="020B0604020202020204" pitchFamily="34" charset="0"/>
              <a:buChar char="•"/>
            </a:pPr>
            <a:r>
              <a:rPr lang="da-DK" dirty="0"/>
              <a:t>Der er faseovergange mellem fase 1 og 2, mellem fase 2 og 3 og mellem fase 3 og 4</a:t>
            </a:r>
          </a:p>
          <a:p>
            <a:pPr marL="342900" indent="-342900">
              <a:buFont typeface="Arial" panose="020B0604020202020204" pitchFamily="34" charset="0"/>
              <a:buChar char="•"/>
            </a:pPr>
            <a:r>
              <a:rPr lang="da-DK" dirty="0"/>
              <a:t>Faseovergang er naturlige anledninger til at tjekke/kontrollere, at kommunen har skabt et godt/tilstrækkeligt grundlag til at fortsætte med og få succes i næste fase</a:t>
            </a:r>
          </a:p>
          <a:p>
            <a:pPr marL="342900" indent="-342900">
              <a:buFont typeface="Arial" panose="020B0604020202020204" pitchFamily="34" charset="0"/>
              <a:buChar char="•"/>
            </a:pPr>
            <a:r>
              <a:rPr lang="da-DK" dirty="0"/>
              <a:t>Kommunens udrulningsforløb dækker fase 2:Forberedelse og fase 3:Ibrugtagning</a:t>
            </a:r>
          </a:p>
        </p:txBody>
      </p:sp>
      <p:sp>
        <p:nvSpPr>
          <p:cNvPr id="4" name="Rektangel 3"/>
          <p:cNvSpPr/>
          <p:nvPr/>
        </p:nvSpPr>
        <p:spPr>
          <a:xfrm>
            <a:off x="623391" y="5061932"/>
            <a:ext cx="227652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1: </a:t>
            </a:r>
          </a:p>
          <a:p>
            <a:pPr algn="ctr"/>
            <a:r>
              <a:rPr lang="da-DK" sz="1600" dirty="0">
                <a:solidFill>
                  <a:schemeClr val="tx1"/>
                </a:solidFill>
                <a:latin typeface="Trebuchet MS" panose="020B0603020202020204" pitchFamily="34" charset="0"/>
              </a:rPr>
              <a:t>Opstart</a:t>
            </a:r>
          </a:p>
        </p:txBody>
      </p:sp>
      <p:sp>
        <p:nvSpPr>
          <p:cNvPr id="5" name="Rektangel 4"/>
          <p:cNvSpPr/>
          <p:nvPr/>
        </p:nvSpPr>
        <p:spPr>
          <a:xfrm>
            <a:off x="3157834" y="5061932"/>
            <a:ext cx="3105396"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2: </a:t>
            </a:r>
          </a:p>
          <a:p>
            <a:pPr algn="ctr"/>
            <a:r>
              <a:rPr lang="da-DK" sz="1600" dirty="0">
                <a:solidFill>
                  <a:schemeClr val="tx1"/>
                </a:solidFill>
                <a:latin typeface="Trebuchet MS" panose="020B0603020202020204" pitchFamily="34" charset="0"/>
              </a:rPr>
              <a:t>Forberedelse</a:t>
            </a:r>
          </a:p>
        </p:txBody>
      </p:sp>
      <p:sp>
        <p:nvSpPr>
          <p:cNvPr id="6" name="Rektangel 5"/>
          <p:cNvSpPr/>
          <p:nvPr/>
        </p:nvSpPr>
        <p:spPr>
          <a:xfrm>
            <a:off x="6521148" y="5061932"/>
            <a:ext cx="2246907"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bg1"/>
                </a:solidFill>
                <a:latin typeface="Trebuchet MS" panose="020B0603020202020204" pitchFamily="34" charset="0"/>
              </a:rPr>
              <a:t>Fase 3: </a:t>
            </a:r>
          </a:p>
          <a:p>
            <a:pPr algn="ctr"/>
            <a:r>
              <a:rPr lang="da-DK" sz="1600" dirty="0">
                <a:solidFill>
                  <a:schemeClr val="bg1"/>
                </a:solidFill>
                <a:latin typeface="Trebuchet MS" panose="020B0603020202020204" pitchFamily="34" charset="0"/>
              </a:rPr>
              <a:t>Ibrugtagning</a:t>
            </a:r>
          </a:p>
        </p:txBody>
      </p:sp>
      <p:sp>
        <p:nvSpPr>
          <p:cNvPr id="7" name="Pentagon 6"/>
          <p:cNvSpPr/>
          <p:nvPr/>
        </p:nvSpPr>
        <p:spPr>
          <a:xfrm>
            <a:off x="8965238" y="5056004"/>
            <a:ext cx="2234345"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bg1"/>
                </a:solidFill>
                <a:latin typeface="Trebuchet MS" panose="020B0603020202020204" pitchFamily="34" charset="0"/>
              </a:rPr>
              <a:t>Fase 4: </a:t>
            </a:r>
          </a:p>
          <a:p>
            <a:pPr algn="ctr"/>
            <a:r>
              <a:rPr lang="da-DK" sz="1600" dirty="0">
                <a:solidFill>
                  <a:schemeClr val="bg1"/>
                </a:solidFill>
                <a:latin typeface="Trebuchet MS" panose="020B0603020202020204" pitchFamily="34" charset="0"/>
              </a:rPr>
              <a:t>Forankring                                         </a:t>
            </a:r>
            <a:endParaRPr lang="da-DK" sz="1600" dirty="0">
              <a:latin typeface="Trebuchet MS" panose="020B0603020202020204" pitchFamily="34" charset="0"/>
            </a:endParaRPr>
          </a:p>
        </p:txBody>
      </p:sp>
      <p:sp>
        <p:nvSpPr>
          <p:cNvPr id="14" name="Højre-venstrepil 13"/>
          <p:cNvSpPr/>
          <p:nvPr/>
        </p:nvSpPr>
        <p:spPr>
          <a:xfrm>
            <a:off x="2481164" y="5215674"/>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15" name="Højre-venstrepil 14"/>
          <p:cNvSpPr/>
          <p:nvPr/>
        </p:nvSpPr>
        <p:spPr>
          <a:xfrm>
            <a:off x="5859842" y="5215952"/>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16" name="Højre-venstrepil 15"/>
          <p:cNvSpPr/>
          <p:nvPr/>
        </p:nvSpPr>
        <p:spPr>
          <a:xfrm>
            <a:off x="8338192" y="5215673"/>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17" name="Pladsholder til slidenummer 16"/>
          <p:cNvSpPr>
            <a:spLocks noGrp="1"/>
          </p:cNvSpPr>
          <p:nvPr>
            <p:ph type="sldNum" sz="quarter" idx="12"/>
          </p:nvPr>
        </p:nvSpPr>
        <p:spPr/>
        <p:txBody>
          <a:bodyPr/>
          <a:lstStyle/>
          <a:p>
            <a:fld id="{74E22A33-96DC-4C2E-AB13-0BE35979BFC0}" type="slidenum">
              <a:rPr lang="en-US" smtClean="0"/>
              <a:t>7</a:t>
            </a:fld>
            <a:endParaRPr lang="en-US" dirty="0"/>
          </a:p>
        </p:txBody>
      </p:sp>
    </p:spTree>
    <p:extLst>
      <p:ext uri="{BB962C8B-B14F-4D97-AF65-F5344CB8AC3E}">
        <p14:creationId xmlns:p14="http://schemas.microsoft.com/office/powerpoint/2010/main" val="419876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620715" y="385279"/>
            <a:ext cx="10896607" cy="841638"/>
          </a:xfrm>
        </p:spPr>
        <p:txBody>
          <a:bodyPr/>
          <a:lstStyle/>
          <a:p>
            <a:r>
              <a:rPr lang="da-DK" dirty="0">
                <a:solidFill>
                  <a:srgbClr val="C00000"/>
                </a:solidFill>
              </a:rPr>
              <a:t>Implementeringsmodellen</a:t>
            </a:r>
            <a:br>
              <a:rPr lang="da-DK" dirty="0"/>
            </a:br>
            <a:r>
              <a:rPr lang="da-DK" dirty="0"/>
              <a:t>Fase 1:Opstart</a:t>
            </a:r>
          </a:p>
        </p:txBody>
      </p:sp>
      <p:sp>
        <p:nvSpPr>
          <p:cNvPr id="13" name="Tekstfelt 12"/>
          <p:cNvSpPr txBox="1"/>
          <p:nvPr/>
        </p:nvSpPr>
        <p:spPr>
          <a:xfrm>
            <a:off x="620715" y="1226917"/>
            <a:ext cx="11225358" cy="2862322"/>
          </a:xfrm>
          <a:prstGeom prst="rect">
            <a:avLst/>
          </a:prstGeom>
          <a:noFill/>
        </p:spPr>
        <p:txBody>
          <a:bodyPr wrap="square" rtlCol="0">
            <a:spAutoFit/>
          </a:bodyPr>
          <a:lstStyle/>
          <a:p>
            <a:r>
              <a:rPr lang="da-DK" b="1" dirty="0">
                <a:latin typeface="Trebuchet MS" panose="020B0603020202020204" pitchFamily="34" charset="0"/>
              </a:rPr>
              <a:t>FOKUS</a:t>
            </a:r>
            <a:r>
              <a:rPr lang="da-DK" dirty="0">
                <a:latin typeface="Trebuchet MS" panose="020B0603020202020204" pitchFamily="34" charset="0"/>
              </a:rPr>
              <a:t>: Kommunen forankrer implementeringsprojektet og løsningen ledelsesmæssigt og strategisk</a:t>
            </a:r>
          </a:p>
          <a:p>
            <a:endParaRPr lang="da-DK" dirty="0">
              <a:latin typeface="Trebuchet MS" panose="020B0603020202020204" pitchFamily="34" charset="0"/>
            </a:endParaRPr>
          </a:p>
          <a:p>
            <a:r>
              <a:rPr lang="da-DK" b="1" dirty="0">
                <a:latin typeface="Trebuchet MS" panose="020B0603020202020204" pitchFamily="34" charset="0"/>
              </a:rPr>
              <a:t>EFFEKT: </a:t>
            </a:r>
            <a:r>
              <a:rPr lang="da-DK" dirty="0">
                <a:latin typeface="Trebuchet MS" panose="020B0603020202020204" pitchFamily="34" charset="0"/>
              </a:rPr>
              <a:t>Kommunen har en organisering der har beslutningsmandat, kan sikre fremdrift og ressourceallokering og sætte retning for hvordan gevinster indfries</a:t>
            </a:r>
          </a:p>
          <a:p>
            <a:endParaRPr lang="da-DK" dirty="0">
              <a:latin typeface="Trebuchet MS" panose="020B0603020202020204" pitchFamily="34" charset="0"/>
            </a:endParaRPr>
          </a:p>
          <a:p>
            <a:r>
              <a:rPr lang="da-DK" b="1" dirty="0">
                <a:latin typeface="Trebuchet MS" panose="020B0603020202020204" pitchFamily="34" charset="0"/>
              </a:rPr>
              <a:t>SUCCESKRITERIER: </a:t>
            </a:r>
            <a:r>
              <a:rPr lang="da-DK" dirty="0">
                <a:latin typeface="Trebuchet MS" panose="020B0603020202020204" pitchFamily="34" charset="0"/>
              </a:rPr>
              <a:t>Topledelse involvering, Solid vurdering af forretningsmæssige forudsætninger og behov, God forståelse for løsningens kapacitet og begrænsninger, Omhyggelig konstrueret BC som er godt kommunikeret til relevante aktører</a:t>
            </a:r>
          </a:p>
          <a:p>
            <a:endParaRPr lang="da-DK" dirty="0">
              <a:latin typeface="Trebuchet MS" panose="020B0603020202020204" pitchFamily="34" charset="0"/>
            </a:endParaRPr>
          </a:p>
          <a:p>
            <a:r>
              <a:rPr lang="da-DK" b="1" dirty="0">
                <a:latin typeface="Trebuchet MS" panose="020B0603020202020204" pitchFamily="34" charset="0"/>
              </a:rPr>
              <a:t>AKTØRER:</a:t>
            </a:r>
            <a:r>
              <a:rPr lang="da-DK" dirty="0">
                <a:latin typeface="Trebuchet MS" panose="020B0603020202020204" pitchFamily="34" charset="0"/>
              </a:rPr>
              <a:t> Topledelser/direktører, Leder af løsningens forretningsområde, Leder af It-/Digitalisering</a:t>
            </a:r>
          </a:p>
        </p:txBody>
      </p:sp>
      <p:grpSp>
        <p:nvGrpSpPr>
          <p:cNvPr id="32" name="Gruppe 31"/>
          <p:cNvGrpSpPr/>
          <p:nvPr/>
        </p:nvGrpSpPr>
        <p:grpSpPr>
          <a:xfrm>
            <a:off x="620715" y="4650347"/>
            <a:ext cx="10376798" cy="1959540"/>
            <a:chOff x="1844271" y="4757351"/>
            <a:chExt cx="10376798" cy="1959540"/>
          </a:xfrm>
        </p:grpSpPr>
        <p:cxnSp>
          <p:nvCxnSpPr>
            <p:cNvPr id="33" name="Lige pilforbindelse 32"/>
            <p:cNvCxnSpPr/>
            <p:nvPr/>
          </p:nvCxnSpPr>
          <p:spPr>
            <a:xfrm flipV="1">
              <a:off x="2295728" y="5841459"/>
              <a:ext cx="9690370" cy="4864"/>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40" name="Gruppe 39"/>
            <p:cNvGrpSpPr/>
            <p:nvPr/>
          </p:nvGrpSpPr>
          <p:grpSpPr>
            <a:xfrm>
              <a:off x="2433535" y="4865124"/>
              <a:ext cx="9313238" cy="537401"/>
              <a:chOff x="818765" y="4871178"/>
              <a:chExt cx="10576192" cy="777986"/>
            </a:xfrm>
          </p:grpSpPr>
          <p:sp>
            <p:nvSpPr>
              <p:cNvPr id="55" name="Rektangel 54"/>
              <p:cNvSpPr/>
              <p:nvPr/>
            </p:nvSpPr>
            <p:spPr>
              <a:xfrm>
                <a:off x="818765" y="4877106"/>
                <a:ext cx="227652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1: </a:t>
                </a:r>
              </a:p>
              <a:p>
                <a:pPr algn="ctr"/>
                <a:r>
                  <a:rPr lang="da-DK" sz="1600" dirty="0">
                    <a:solidFill>
                      <a:schemeClr val="tx1"/>
                    </a:solidFill>
                    <a:latin typeface="Trebuchet MS" panose="020B0603020202020204" pitchFamily="34" charset="0"/>
                  </a:rPr>
                  <a:t>Opstart</a:t>
                </a:r>
              </a:p>
            </p:txBody>
          </p:sp>
          <p:sp>
            <p:nvSpPr>
              <p:cNvPr id="56" name="Rektangel 55"/>
              <p:cNvSpPr/>
              <p:nvPr/>
            </p:nvSpPr>
            <p:spPr>
              <a:xfrm>
                <a:off x="3353208" y="4877106"/>
                <a:ext cx="3105396"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2: </a:t>
                </a:r>
              </a:p>
              <a:p>
                <a:pPr algn="ctr"/>
                <a:r>
                  <a:rPr lang="da-DK" sz="1600" dirty="0">
                    <a:solidFill>
                      <a:schemeClr val="tx1"/>
                    </a:solidFill>
                    <a:latin typeface="Trebuchet MS" panose="020B0603020202020204" pitchFamily="34" charset="0"/>
                  </a:rPr>
                  <a:t>Forberedelse</a:t>
                </a:r>
              </a:p>
            </p:txBody>
          </p:sp>
          <p:sp>
            <p:nvSpPr>
              <p:cNvPr id="57" name="Rektangel 56"/>
              <p:cNvSpPr/>
              <p:nvPr/>
            </p:nvSpPr>
            <p:spPr>
              <a:xfrm>
                <a:off x="6716522" y="4877106"/>
                <a:ext cx="2246907"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bg1"/>
                    </a:solidFill>
                    <a:latin typeface="Trebuchet MS" panose="020B0603020202020204" pitchFamily="34" charset="0"/>
                  </a:rPr>
                  <a:t>Fase 3: </a:t>
                </a:r>
              </a:p>
              <a:p>
                <a:pPr algn="ctr"/>
                <a:r>
                  <a:rPr lang="da-DK" sz="1600" dirty="0">
                    <a:solidFill>
                      <a:schemeClr val="bg1"/>
                    </a:solidFill>
                    <a:latin typeface="Trebuchet MS" panose="020B0603020202020204" pitchFamily="34" charset="0"/>
                  </a:rPr>
                  <a:t>Ibrugtagning</a:t>
                </a:r>
              </a:p>
            </p:txBody>
          </p:sp>
          <p:sp>
            <p:nvSpPr>
              <p:cNvPr id="58" name="Pentagon 57"/>
              <p:cNvSpPr/>
              <p:nvPr/>
            </p:nvSpPr>
            <p:spPr>
              <a:xfrm>
                <a:off x="9160612" y="4871178"/>
                <a:ext cx="2234345"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bg1"/>
                    </a:solidFill>
                    <a:latin typeface="Trebuchet MS" panose="020B0603020202020204" pitchFamily="34" charset="0"/>
                  </a:rPr>
                  <a:t>Fase 4: </a:t>
                </a:r>
              </a:p>
              <a:p>
                <a:pPr algn="ctr"/>
                <a:r>
                  <a:rPr lang="da-DK" sz="1600" dirty="0">
                    <a:solidFill>
                      <a:schemeClr val="bg1"/>
                    </a:solidFill>
                    <a:latin typeface="Trebuchet MS" panose="020B0603020202020204" pitchFamily="34" charset="0"/>
                  </a:rPr>
                  <a:t>Forankring                                         </a:t>
                </a:r>
                <a:endParaRPr lang="da-DK" sz="1600" dirty="0">
                  <a:latin typeface="Trebuchet MS" panose="020B0603020202020204" pitchFamily="34" charset="0"/>
                </a:endParaRPr>
              </a:p>
            </p:txBody>
          </p:sp>
          <p:sp>
            <p:nvSpPr>
              <p:cNvPr id="59" name="Højre-venstrepil 58"/>
              <p:cNvSpPr/>
              <p:nvPr/>
            </p:nvSpPr>
            <p:spPr>
              <a:xfrm>
                <a:off x="6055216" y="5031126"/>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60" name="Højre-venstrepil 59"/>
              <p:cNvSpPr/>
              <p:nvPr/>
            </p:nvSpPr>
            <p:spPr>
              <a:xfrm>
                <a:off x="2676538" y="5030848"/>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61" name="Højre-venstrepil 60"/>
              <p:cNvSpPr/>
              <p:nvPr/>
            </p:nvSpPr>
            <p:spPr>
              <a:xfrm>
                <a:off x="8533566" y="5030847"/>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grpSp>
        <p:cxnSp>
          <p:nvCxnSpPr>
            <p:cNvPr id="41" name="Lige forbindelse 40"/>
            <p:cNvCxnSpPr/>
            <p:nvPr/>
          </p:nvCxnSpPr>
          <p:spPr>
            <a:xfrm>
              <a:off x="2414081"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4" name="Lige forbindelse 43"/>
            <p:cNvCxnSpPr/>
            <p:nvPr/>
          </p:nvCxnSpPr>
          <p:spPr>
            <a:xfrm>
              <a:off x="4535349"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6" name="Lige forbindelse 45"/>
            <p:cNvCxnSpPr/>
            <p:nvPr/>
          </p:nvCxnSpPr>
          <p:spPr>
            <a:xfrm>
              <a:off x="7504079"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7" name="Lige forbindelse 46"/>
            <p:cNvCxnSpPr/>
            <p:nvPr/>
          </p:nvCxnSpPr>
          <p:spPr>
            <a:xfrm>
              <a:off x="9686477" y="5724727"/>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8" name="Tekstfelt 47"/>
            <p:cNvSpPr txBox="1"/>
            <p:nvPr/>
          </p:nvSpPr>
          <p:spPr>
            <a:xfrm>
              <a:off x="6618477" y="6193671"/>
              <a:ext cx="1810111" cy="523220"/>
            </a:xfrm>
            <a:prstGeom prst="rect">
              <a:avLst/>
            </a:prstGeom>
            <a:noFill/>
          </p:spPr>
          <p:txBody>
            <a:bodyPr wrap="none" rtlCol="0">
              <a:spAutoFit/>
            </a:bodyPr>
            <a:lstStyle/>
            <a:p>
              <a:pPr algn="ctr"/>
              <a:r>
                <a:rPr lang="da-DK" sz="1400" dirty="0">
                  <a:latin typeface="Trebuchet MS" panose="020B0603020202020204" pitchFamily="34" charset="0"/>
                </a:rPr>
                <a:t>Idriftsættelsesdato/</a:t>
              </a:r>
            </a:p>
            <a:p>
              <a:pPr algn="ctr"/>
              <a:r>
                <a:rPr lang="da-DK" sz="1400" dirty="0">
                  <a:latin typeface="Trebuchet MS" panose="020B0603020202020204" pitchFamily="34" charset="0"/>
                </a:rPr>
                <a:t>Go-live</a:t>
              </a:r>
            </a:p>
          </p:txBody>
        </p:sp>
        <p:sp>
          <p:nvSpPr>
            <p:cNvPr id="49" name="Ligebenet trekant 48"/>
            <p:cNvSpPr/>
            <p:nvPr/>
          </p:nvSpPr>
          <p:spPr>
            <a:xfrm>
              <a:off x="7329873" y="5994497"/>
              <a:ext cx="348411" cy="201778"/>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50" name="Tekstfelt 49"/>
            <p:cNvSpPr txBox="1"/>
            <p:nvPr/>
          </p:nvSpPr>
          <p:spPr>
            <a:xfrm>
              <a:off x="3976624" y="6006029"/>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3-6 mdr. før</a:t>
              </a:r>
            </a:p>
          </p:txBody>
        </p:sp>
        <p:sp>
          <p:nvSpPr>
            <p:cNvPr id="51" name="Tekstfelt 50"/>
            <p:cNvSpPr txBox="1"/>
            <p:nvPr/>
          </p:nvSpPr>
          <p:spPr>
            <a:xfrm>
              <a:off x="9052547" y="6006028"/>
              <a:ext cx="1306768"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1-2 uger efter</a:t>
              </a:r>
            </a:p>
          </p:txBody>
        </p:sp>
        <p:sp>
          <p:nvSpPr>
            <p:cNvPr id="52" name="Tekstfelt 51"/>
            <p:cNvSpPr txBox="1"/>
            <p:nvPr/>
          </p:nvSpPr>
          <p:spPr>
            <a:xfrm>
              <a:off x="10685982" y="5994497"/>
              <a:ext cx="1535087" cy="523220"/>
            </a:xfrm>
            <a:prstGeom prst="rect">
              <a:avLst/>
            </a:prstGeom>
            <a:solidFill>
              <a:schemeClr val="bg1"/>
            </a:solidFill>
          </p:spPr>
          <p:txBody>
            <a:bodyPr wrap="square" rtlCol="0">
              <a:spAutoFit/>
            </a:bodyPr>
            <a:lstStyle/>
            <a:p>
              <a:pPr algn="ctr"/>
              <a:r>
                <a:rPr lang="da-DK" sz="1400" dirty="0">
                  <a:latin typeface="Trebuchet MS" panose="020B0603020202020204" pitchFamily="34" charset="0"/>
                </a:rPr>
                <a:t>Ved væsentlige releases</a:t>
              </a:r>
            </a:p>
          </p:txBody>
        </p:sp>
        <p:sp>
          <p:nvSpPr>
            <p:cNvPr id="53" name="Tekstfelt 52"/>
            <p:cNvSpPr txBox="1"/>
            <p:nvPr/>
          </p:nvSpPr>
          <p:spPr>
            <a:xfrm>
              <a:off x="1844271" y="6026283"/>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6-9 mdr. før</a:t>
              </a:r>
            </a:p>
          </p:txBody>
        </p:sp>
        <p:sp>
          <p:nvSpPr>
            <p:cNvPr id="54" name="Ellipse 53"/>
            <p:cNvSpPr/>
            <p:nvPr/>
          </p:nvSpPr>
          <p:spPr>
            <a:xfrm>
              <a:off x="2624126" y="4757351"/>
              <a:ext cx="363535" cy="32711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grpSp>
    </p:spTree>
    <p:extLst>
      <p:ext uri="{BB962C8B-B14F-4D97-AF65-F5344CB8AC3E}">
        <p14:creationId xmlns:p14="http://schemas.microsoft.com/office/powerpoint/2010/main" val="158857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620715" y="385279"/>
            <a:ext cx="10896607" cy="841638"/>
          </a:xfrm>
        </p:spPr>
        <p:txBody>
          <a:bodyPr/>
          <a:lstStyle/>
          <a:p>
            <a:r>
              <a:rPr lang="da-DK" dirty="0">
                <a:solidFill>
                  <a:srgbClr val="C00000"/>
                </a:solidFill>
              </a:rPr>
              <a:t>Implementeringsmodellen</a:t>
            </a:r>
            <a:br>
              <a:rPr lang="da-DK" dirty="0"/>
            </a:br>
            <a:r>
              <a:rPr lang="da-DK" dirty="0"/>
              <a:t>Fase 2:Forberedelse</a:t>
            </a:r>
          </a:p>
        </p:txBody>
      </p:sp>
      <p:sp>
        <p:nvSpPr>
          <p:cNvPr id="13" name="Tekstfelt 12"/>
          <p:cNvSpPr txBox="1"/>
          <p:nvPr/>
        </p:nvSpPr>
        <p:spPr>
          <a:xfrm>
            <a:off x="620715" y="1226917"/>
            <a:ext cx="11225358" cy="3416320"/>
          </a:xfrm>
          <a:prstGeom prst="rect">
            <a:avLst/>
          </a:prstGeom>
          <a:noFill/>
        </p:spPr>
        <p:txBody>
          <a:bodyPr wrap="square" rtlCol="0">
            <a:spAutoFit/>
          </a:bodyPr>
          <a:lstStyle/>
          <a:p>
            <a:r>
              <a:rPr lang="da-DK" b="1" dirty="0">
                <a:latin typeface="Trebuchet MS" panose="020B0603020202020204" pitchFamily="34" charset="0"/>
              </a:rPr>
              <a:t>FOKUS</a:t>
            </a:r>
            <a:r>
              <a:rPr lang="da-DK" dirty="0">
                <a:latin typeface="Trebuchet MS" panose="020B0603020202020204" pitchFamily="34" charset="0"/>
              </a:rPr>
              <a:t>: Kommunen planlægger og udfører opgaver </a:t>
            </a:r>
            <a:r>
              <a:rPr lang="da-DK" dirty="0" err="1">
                <a:latin typeface="Trebuchet MS" panose="020B0603020202020204" pitchFamily="34" charset="0"/>
              </a:rPr>
              <a:t>mhp</a:t>
            </a:r>
            <a:r>
              <a:rPr lang="da-DK" dirty="0">
                <a:latin typeface="Trebuchet MS" panose="020B0603020202020204" pitchFamily="34" charset="0"/>
              </a:rPr>
              <a:t> at kunne idriftsætte løsningen og derefter ibrugtage og forankre den</a:t>
            </a:r>
          </a:p>
          <a:p>
            <a:endParaRPr lang="da-DK" dirty="0">
              <a:latin typeface="Trebuchet MS" panose="020B0603020202020204" pitchFamily="34" charset="0"/>
            </a:endParaRPr>
          </a:p>
          <a:p>
            <a:r>
              <a:rPr lang="da-DK" b="1" dirty="0">
                <a:latin typeface="Trebuchet MS" panose="020B0603020202020204" pitchFamily="34" charset="0"/>
              </a:rPr>
              <a:t>EFFEKT: </a:t>
            </a:r>
            <a:r>
              <a:rPr lang="da-DK" dirty="0">
                <a:latin typeface="Trebuchet MS" panose="020B0603020202020204" pitchFamily="34" charset="0"/>
              </a:rPr>
              <a:t>Kommunen idriftsætter effektivt og planmæssigt løsningen, så den fungerer i teknisk forstand. Kommunen forbereder sig på at kunne bruge og forvalte løsningen. </a:t>
            </a:r>
          </a:p>
          <a:p>
            <a:endParaRPr lang="da-DK" dirty="0">
              <a:latin typeface="Trebuchet MS" panose="020B0603020202020204" pitchFamily="34" charset="0"/>
            </a:endParaRPr>
          </a:p>
          <a:p>
            <a:r>
              <a:rPr lang="da-DK" b="1" dirty="0">
                <a:latin typeface="Trebuchet MS" panose="020B0603020202020204" pitchFamily="34" charset="0"/>
              </a:rPr>
              <a:t>SUCCESKRITERIER: </a:t>
            </a:r>
            <a:r>
              <a:rPr lang="da-DK" dirty="0">
                <a:latin typeface="Trebuchet MS" panose="020B0603020202020204" pitchFamily="34" charset="0"/>
              </a:rPr>
              <a:t>Investering, Deltagelse og inddragelse af forskellige interessenter/aktører, Tekniske ressourcer, metodikker og ekspertise, Projektstyring, leverandørinvolvering og interessenthåndtering, Ekspertise om organisatorisk forandringsledelse, Kompetence og erfarne it-specialister og projektdeltagere</a:t>
            </a:r>
          </a:p>
          <a:p>
            <a:endParaRPr lang="da-DK" dirty="0">
              <a:latin typeface="Trebuchet MS" panose="020B0603020202020204" pitchFamily="34" charset="0"/>
            </a:endParaRPr>
          </a:p>
          <a:p>
            <a:r>
              <a:rPr lang="da-DK" b="1" dirty="0">
                <a:latin typeface="Trebuchet MS" panose="020B0603020202020204" pitchFamily="34" charset="0"/>
              </a:rPr>
              <a:t>AKTØRER:</a:t>
            </a:r>
            <a:r>
              <a:rPr lang="da-DK" dirty="0">
                <a:latin typeface="Trebuchet MS" panose="020B0603020202020204" pitchFamily="34" charset="0"/>
              </a:rPr>
              <a:t> Projektleder, Leder fra løsningens forretningsområde, It-/digitaliseringsmedarbejder, Administratorer og Superbrugere/trænere</a:t>
            </a:r>
          </a:p>
        </p:txBody>
      </p:sp>
      <p:cxnSp>
        <p:nvCxnSpPr>
          <p:cNvPr id="32" name="Lige pilforbindelse 31"/>
          <p:cNvCxnSpPr/>
          <p:nvPr/>
        </p:nvCxnSpPr>
        <p:spPr>
          <a:xfrm flipV="1">
            <a:off x="1072172" y="5909553"/>
            <a:ext cx="9690370" cy="4864"/>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3" name="Gruppe 32"/>
          <p:cNvGrpSpPr/>
          <p:nvPr/>
        </p:nvGrpSpPr>
        <p:grpSpPr>
          <a:xfrm>
            <a:off x="1209979" y="4933218"/>
            <a:ext cx="9313238" cy="537401"/>
            <a:chOff x="818765" y="4871178"/>
            <a:chExt cx="10576192" cy="777986"/>
          </a:xfrm>
        </p:grpSpPr>
        <p:sp>
          <p:nvSpPr>
            <p:cNvPr id="54" name="Rektangel 53"/>
            <p:cNvSpPr/>
            <p:nvPr/>
          </p:nvSpPr>
          <p:spPr>
            <a:xfrm>
              <a:off x="818765" y="4877106"/>
              <a:ext cx="2276525" cy="772058"/>
            </a:xfrm>
            <a:prstGeom prst="rect">
              <a:avLst/>
            </a:prstGeom>
            <a:solidFill>
              <a:srgbClr val="BDD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1: </a:t>
              </a:r>
            </a:p>
            <a:p>
              <a:pPr algn="ctr"/>
              <a:r>
                <a:rPr lang="da-DK" sz="1600" dirty="0">
                  <a:solidFill>
                    <a:schemeClr val="tx1"/>
                  </a:solidFill>
                  <a:latin typeface="Trebuchet MS" panose="020B0603020202020204" pitchFamily="34" charset="0"/>
                </a:rPr>
                <a:t>Opstart</a:t>
              </a:r>
            </a:p>
          </p:txBody>
        </p:sp>
        <p:sp>
          <p:nvSpPr>
            <p:cNvPr id="55" name="Rektangel 54"/>
            <p:cNvSpPr/>
            <p:nvPr/>
          </p:nvSpPr>
          <p:spPr>
            <a:xfrm>
              <a:off x="3353208" y="4877106"/>
              <a:ext cx="3105396" cy="771502"/>
            </a:xfrm>
            <a:prstGeom prst="rect">
              <a:avLst/>
            </a:prstGeom>
            <a:solidFill>
              <a:srgbClr val="7BA7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tx1"/>
                  </a:solidFill>
                  <a:latin typeface="Trebuchet MS" panose="020B0603020202020204" pitchFamily="34" charset="0"/>
                </a:rPr>
                <a:t>Fase 2: </a:t>
              </a:r>
            </a:p>
            <a:p>
              <a:pPr algn="ctr"/>
              <a:r>
                <a:rPr lang="da-DK" sz="1600" dirty="0">
                  <a:solidFill>
                    <a:schemeClr val="tx1"/>
                  </a:solidFill>
                  <a:latin typeface="Trebuchet MS" panose="020B0603020202020204" pitchFamily="34" charset="0"/>
                </a:rPr>
                <a:t>Forberedelse</a:t>
              </a:r>
            </a:p>
          </p:txBody>
        </p:sp>
        <p:sp>
          <p:nvSpPr>
            <p:cNvPr id="56" name="Rektangel 55"/>
            <p:cNvSpPr/>
            <p:nvPr/>
          </p:nvSpPr>
          <p:spPr>
            <a:xfrm>
              <a:off x="6716522" y="4877106"/>
              <a:ext cx="2246907" cy="771501"/>
            </a:xfrm>
            <a:prstGeom prst="rect">
              <a:avLst/>
            </a:prstGeom>
            <a:solidFill>
              <a:srgbClr val="00567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600" dirty="0">
                  <a:solidFill>
                    <a:schemeClr val="bg1"/>
                  </a:solidFill>
                  <a:latin typeface="Trebuchet MS" panose="020B0603020202020204" pitchFamily="34" charset="0"/>
                </a:rPr>
                <a:t>Fase 3: </a:t>
              </a:r>
            </a:p>
            <a:p>
              <a:pPr algn="ctr"/>
              <a:r>
                <a:rPr lang="da-DK" sz="1600" dirty="0">
                  <a:solidFill>
                    <a:schemeClr val="bg1"/>
                  </a:solidFill>
                  <a:latin typeface="Trebuchet MS" panose="020B0603020202020204" pitchFamily="34" charset="0"/>
                </a:rPr>
                <a:t>Ibrugtagning</a:t>
              </a:r>
            </a:p>
          </p:txBody>
        </p:sp>
        <p:sp>
          <p:nvSpPr>
            <p:cNvPr id="57" name="Pentagon 56"/>
            <p:cNvSpPr/>
            <p:nvPr/>
          </p:nvSpPr>
          <p:spPr>
            <a:xfrm>
              <a:off x="9160612" y="4871178"/>
              <a:ext cx="2234345" cy="777429"/>
            </a:xfrm>
            <a:prstGeom prst="homePlate">
              <a:avLst/>
            </a:prstGeom>
            <a:solidFill>
              <a:srgbClr val="003E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600" dirty="0">
                  <a:solidFill>
                    <a:schemeClr val="bg1"/>
                  </a:solidFill>
                  <a:latin typeface="Trebuchet MS" panose="020B0603020202020204" pitchFamily="34" charset="0"/>
                </a:rPr>
                <a:t>Fase 4: </a:t>
              </a:r>
            </a:p>
            <a:p>
              <a:pPr algn="ctr"/>
              <a:r>
                <a:rPr lang="da-DK" sz="1600" dirty="0">
                  <a:solidFill>
                    <a:schemeClr val="bg1"/>
                  </a:solidFill>
                  <a:latin typeface="Trebuchet MS" panose="020B0603020202020204" pitchFamily="34" charset="0"/>
                </a:rPr>
                <a:t>Forankring                                         </a:t>
              </a:r>
              <a:endParaRPr lang="da-DK" sz="1600" dirty="0">
                <a:latin typeface="Trebuchet MS" panose="020B0603020202020204" pitchFamily="34" charset="0"/>
              </a:endParaRPr>
            </a:p>
          </p:txBody>
        </p:sp>
        <p:sp>
          <p:nvSpPr>
            <p:cNvPr id="58" name="Højre-venstrepil 57"/>
            <p:cNvSpPr/>
            <p:nvPr/>
          </p:nvSpPr>
          <p:spPr>
            <a:xfrm>
              <a:off x="6055216" y="5031126"/>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59" name="Højre-venstrepil 58"/>
            <p:cNvSpPr/>
            <p:nvPr/>
          </p:nvSpPr>
          <p:spPr>
            <a:xfrm>
              <a:off x="2676538" y="5030848"/>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sp>
          <p:nvSpPr>
            <p:cNvPr id="60" name="Højre-venstrepil 59"/>
            <p:cNvSpPr/>
            <p:nvPr/>
          </p:nvSpPr>
          <p:spPr>
            <a:xfrm>
              <a:off x="8533566" y="5030847"/>
              <a:ext cx="1087588" cy="464018"/>
            </a:xfrm>
            <a:prstGeom prst="lef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800" dirty="0">
                  <a:latin typeface="Trebuchet MS" panose="020B0603020202020204" pitchFamily="34" charset="0"/>
                </a:rPr>
                <a:t>Faseovergang</a:t>
              </a:r>
            </a:p>
          </p:txBody>
        </p:sp>
      </p:grpSp>
      <p:cxnSp>
        <p:nvCxnSpPr>
          <p:cNvPr id="40" name="Lige forbindelse 39"/>
          <p:cNvCxnSpPr/>
          <p:nvPr/>
        </p:nvCxnSpPr>
        <p:spPr>
          <a:xfrm>
            <a:off x="1190525" y="5792821"/>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1" name="Lige forbindelse 40"/>
          <p:cNvCxnSpPr/>
          <p:nvPr/>
        </p:nvCxnSpPr>
        <p:spPr>
          <a:xfrm>
            <a:off x="3311793" y="5792821"/>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4" name="Lige forbindelse 43"/>
          <p:cNvCxnSpPr/>
          <p:nvPr/>
        </p:nvCxnSpPr>
        <p:spPr>
          <a:xfrm>
            <a:off x="6280523" y="5792821"/>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6" name="Lige forbindelse 45"/>
          <p:cNvCxnSpPr/>
          <p:nvPr/>
        </p:nvCxnSpPr>
        <p:spPr>
          <a:xfrm>
            <a:off x="8462921" y="5792821"/>
            <a:ext cx="0" cy="233464"/>
          </a:xfrm>
          <a:prstGeom prst="line">
            <a:avLst/>
          </a:prstGeom>
          <a:ln w="381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7" name="Tekstfelt 46"/>
          <p:cNvSpPr txBox="1"/>
          <p:nvPr/>
        </p:nvSpPr>
        <p:spPr>
          <a:xfrm>
            <a:off x="5394921" y="6261765"/>
            <a:ext cx="1810111" cy="523220"/>
          </a:xfrm>
          <a:prstGeom prst="rect">
            <a:avLst/>
          </a:prstGeom>
          <a:noFill/>
        </p:spPr>
        <p:txBody>
          <a:bodyPr wrap="none" rtlCol="0">
            <a:spAutoFit/>
          </a:bodyPr>
          <a:lstStyle/>
          <a:p>
            <a:pPr algn="ctr"/>
            <a:r>
              <a:rPr lang="da-DK" sz="1400" dirty="0">
                <a:latin typeface="Trebuchet MS" panose="020B0603020202020204" pitchFamily="34" charset="0"/>
              </a:rPr>
              <a:t>Idriftsættelsesdato/</a:t>
            </a:r>
          </a:p>
          <a:p>
            <a:pPr algn="ctr"/>
            <a:r>
              <a:rPr lang="da-DK" sz="1400" dirty="0">
                <a:latin typeface="Trebuchet MS" panose="020B0603020202020204" pitchFamily="34" charset="0"/>
              </a:rPr>
              <a:t>Go-live</a:t>
            </a:r>
          </a:p>
        </p:txBody>
      </p:sp>
      <p:sp>
        <p:nvSpPr>
          <p:cNvPr id="48" name="Ligebenet trekant 47"/>
          <p:cNvSpPr/>
          <p:nvPr/>
        </p:nvSpPr>
        <p:spPr>
          <a:xfrm>
            <a:off x="6106317" y="6062591"/>
            <a:ext cx="348411" cy="201778"/>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
        <p:nvSpPr>
          <p:cNvPr id="49" name="Tekstfelt 48"/>
          <p:cNvSpPr txBox="1"/>
          <p:nvPr/>
        </p:nvSpPr>
        <p:spPr>
          <a:xfrm>
            <a:off x="2753068" y="6074123"/>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3-6 mdr. før</a:t>
            </a:r>
          </a:p>
        </p:txBody>
      </p:sp>
      <p:sp>
        <p:nvSpPr>
          <p:cNvPr id="50" name="Tekstfelt 49"/>
          <p:cNvSpPr txBox="1"/>
          <p:nvPr/>
        </p:nvSpPr>
        <p:spPr>
          <a:xfrm>
            <a:off x="7828991" y="6074122"/>
            <a:ext cx="1306768"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1-2 uger efter</a:t>
            </a:r>
          </a:p>
        </p:txBody>
      </p:sp>
      <p:sp>
        <p:nvSpPr>
          <p:cNvPr id="51" name="Tekstfelt 50"/>
          <p:cNvSpPr txBox="1"/>
          <p:nvPr/>
        </p:nvSpPr>
        <p:spPr>
          <a:xfrm>
            <a:off x="9462426" y="6062591"/>
            <a:ext cx="1535087" cy="523220"/>
          </a:xfrm>
          <a:prstGeom prst="rect">
            <a:avLst/>
          </a:prstGeom>
          <a:solidFill>
            <a:schemeClr val="bg1"/>
          </a:solidFill>
        </p:spPr>
        <p:txBody>
          <a:bodyPr wrap="square" rtlCol="0">
            <a:spAutoFit/>
          </a:bodyPr>
          <a:lstStyle/>
          <a:p>
            <a:pPr algn="ctr"/>
            <a:r>
              <a:rPr lang="da-DK" sz="1400" dirty="0">
                <a:latin typeface="Trebuchet MS" panose="020B0603020202020204" pitchFamily="34" charset="0"/>
              </a:rPr>
              <a:t>Ved væsentlige releases</a:t>
            </a:r>
          </a:p>
        </p:txBody>
      </p:sp>
      <p:sp>
        <p:nvSpPr>
          <p:cNvPr id="52" name="Tekstfelt 51"/>
          <p:cNvSpPr txBox="1"/>
          <p:nvPr/>
        </p:nvSpPr>
        <p:spPr>
          <a:xfrm>
            <a:off x="620715" y="6094377"/>
            <a:ext cx="1143390" cy="307777"/>
          </a:xfrm>
          <a:prstGeom prst="rect">
            <a:avLst/>
          </a:prstGeom>
          <a:solidFill>
            <a:schemeClr val="bg1"/>
          </a:solidFill>
        </p:spPr>
        <p:txBody>
          <a:bodyPr wrap="none" rtlCol="0">
            <a:spAutoFit/>
          </a:bodyPr>
          <a:lstStyle/>
          <a:p>
            <a:pPr algn="ctr"/>
            <a:r>
              <a:rPr lang="da-DK" sz="1400" dirty="0">
                <a:latin typeface="Trebuchet MS" panose="020B0603020202020204" pitchFamily="34" charset="0"/>
              </a:rPr>
              <a:t>6-9 mdr. før</a:t>
            </a:r>
          </a:p>
        </p:txBody>
      </p:sp>
      <p:sp>
        <p:nvSpPr>
          <p:cNvPr id="53" name="Ellipse 52"/>
          <p:cNvSpPr/>
          <p:nvPr/>
        </p:nvSpPr>
        <p:spPr>
          <a:xfrm>
            <a:off x="3895600" y="4833941"/>
            <a:ext cx="363535" cy="32711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latin typeface="Trebuchet MS" panose="020B0603020202020204" pitchFamily="34" charset="0"/>
            </a:endParaRPr>
          </a:p>
        </p:txBody>
      </p:sp>
    </p:spTree>
    <p:extLst>
      <p:ext uri="{BB962C8B-B14F-4D97-AF65-F5344CB8AC3E}">
        <p14:creationId xmlns:p14="http://schemas.microsoft.com/office/powerpoint/2010/main" val="67595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81&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KOMBIT">
  <a:themeElements>
    <a:clrScheme name="KOMBIT">
      <a:dk1>
        <a:sysClr val="windowText" lastClr="000000"/>
      </a:dk1>
      <a:lt1>
        <a:sysClr val="window" lastClr="FFFFFF"/>
      </a:lt1>
      <a:dk2>
        <a:srgbClr val="4E3629"/>
      </a:dk2>
      <a:lt2>
        <a:srgbClr val="CBC4BC"/>
      </a:lt2>
      <a:accent1>
        <a:srgbClr val="C8102E"/>
      </a:accent1>
      <a:accent2>
        <a:srgbClr val="43695B"/>
      </a:accent2>
      <a:accent3>
        <a:srgbClr val="007398"/>
      </a:accent3>
      <a:accent4>
        <a:srgbClr val="279989"/>
      </a:accent4>
      <a:accent5>
        <a:srgbClr val="563D82"/>
      </a:accent5>
      <a:accent6>
        <a:srgbClr val="8E2C48"/>
      </a:accent6>
      <a:hlink>
        <a:srgbClr val="0000FF"/>
      </a:hlink>
      <a:folHlink>
        <a:srgbClr val="800080"/>
      </a:folHlink>
    </a:clrScheme>
    <a:fontScheme name="KOMBIT">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MBI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sz="1400" dirty="0">
            <a:latin typeface="Trebuchet MS" panose="020B06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Trebuchet MS" panose="020B0603020202020204" pitchFamily="34" charset="0"/>
          </a:defRPr>
        </a:defPPr>
      </a:lstStyle>
    </a:txDef>
  </a:objectDefaults>
  <a:extraClrSchemeLst/>
  <a:custClrLst>
    <a:custClr name="RGB(215,210,203)">
      <a:srgbClr val="D7D2CB"/>
    </a:custClr>
    <a:custClr name="RGB(203,196,188)">
      <a:srgbClr val="CBC4BC"/>
    </a:custClr>
    <a:custClr name="RGB(182,173,165)">
      <a:srgbClr val="B6ADA5"/>
    </a:custClr>
    <a:custClr name="RGB(255,163,139)">
      <a:srgbClr val="FFA38B"/>
    </a:custClr>
    <a:custClr name="RGB(255,106,57)">
      <a:srgbClr val="FF6A39"/>
    </a:custClr>
    <a:custClr name="RGB(220,68,5)">
      <a:srgbClr val="DC4405"/>
    </a:custClr>
    <a:custClr name="RGB(127,156,144)">
      <a:srgbClr val="7F9C90"/>
    </a:custClr>
    <a:custClr name="RGB(67,105,91)">
      <a:srgbClr val="43695B"/>
    </a:custClr>
    <a:custClr name="RGB(24,48,40)">
      <a:srgbClr val="183028"/>
    </a:custClr>
    <a:custClr name="RGB(197,232,108)">
      <a:srgbClr val="C5E86C"/>
    </a:custClr>
    <a:custClr name="RGB(132,189,0)">
      <a:srgbClr val="84BD00"/>
    </a:custClr>
    <a:custClr name="RGB(122,154,1)">
      <a:srgbClr val="7A9A01"/>
    </a:custClr>
    <a:custClr name="RGB(217,225,226)">
      <a:srgbClr val="D9E1E2"/>
    </a:custClr>
    <a:custClr name="RGB(164,188,194)">
      <a:srgbClr val="A4BCC2"/>
    </a:custClr>
    <a:custClr name="RGB(152,164,174)">
      <a:srgbClr val="98A4AE"/>
    </a:custClr>
    <a:custClr name="RGB(123,167,188)">
      <a:srgbClr val="7BA7BC"/>
    </a:custClr>
    <a:custClr name="RGB(0,115,152)">
      <a:srgbClr val="007398"/>
    </a:custClr>
    <a:custClr name="RGB(0,86,118)">
      <a:srgbClr val="005776"/>
    </a:custClr>
    <a:custClr name="RGB(92,184,178)">
      <a:srgbClr val="5CB8B2"/>
    </a:custClr>
    <a:custClr name="RGB(39,153,137)">
      <a:srgbClr val="279989"/>
    </a:custClr>
    <a:custClr name="RGB(0,118,129)">
      <a:srgbClr val="007681"/>
    </a:custClr>
    <a:custClr name="RGB(117,102,160)">
      <a:srgbClr val="7566A0"/>
    </a:custClr>
    <a:custClr name="RGB(86,61,130)">
      <a:srgbClr val="563D82"/>
    </a:custClr>
    <a:custClr name="RGB(51,0,114)">
      <a:srgbClr val="330077"/>
    </a:custClr>
    <a:custClr name="RGB(181,92,128)">
      <a:srgbClr val="B55C80"/>
    </a:custClr>
    <a:custClr name="RGB(142,44,72)">
      <a:srgbClr val="8E2C48"/>
    </a:custClr>
    <a:custClr name="RGB(103,46,69)">
      <a:srgbClr val="672E45"/>
    </a:custClr>
  </a:custClrLst>
  <a:extLst>
    <a:ext uri="{05A4C25C-085E-4340-85A3-A5531E510DB2}">
      <thm15:themeFamily xmlns:thm15="http://schemas.microsoft.com/office/thememl/2012/main" name="KOMBIT" id="{C8AF4C2F-4755-4B45-A574-0092F18ED31F}" vid="{0D64A4D0-43AC-472F-A867-59C898CE664F}"/>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Leverancedokument (PowerPoint)" ma:contentTypeID="0x0101002046B6C8D193AC4A8CC7ECD2839F9CBB0300502C635058E6F0459497963807B421F3" ma:contentTypeVersion="19" ma:contentTypeDescription="" ma:contentTypeScope="" ma:versionID="895f864e5f4f615cbb115bec7c082b13">
  <xsd:schema xmlns:xsd="http://www.w3.org/2001/XMLSchema" xmlns:xs="http://www.w3.org/2001/XMLSchema" xmlns:p="http://schemas.microsoft.com/office/2006/metadata/properties" xmlns:ns3="1ad18e57-1846-4ffb-a171-01e80b4d2f32" xmlns:ns4="11EACDE3-2FE2-4DAF-A565-611A44EA6009" targetNamespace="http://schemas.microsoft.com/office/2006/metadata/properties" ma:root="true" ma:fieldsID="0c08db7ae8e043ef0fc87c326670c876" ns3:_="" ns4:_="">
    <xsd:import namespace="1ad18e57-1846-4ffb-a171-01e80b4d2f32"/>
    <xsd:import namespace="11EACDE3-2FE2-4DAF-A565-611A44EA6009"/>
    <xsd:element name="properties">
      <xsd:complexType>
        <xsd:sequence>
          <xsd:element name="documentManagement">
            <xsd:complexType>
              <xsd:all>
                <xsd:element ref="ns3:dbbd091c3665496983deaf2c1e5421e8" minOccurs="0"/>
                <xsd:element ref="ns3:TaxCatchAll" minOccurs="0"/>
                <xsd:element ref="ns3:TaxCatchAllLabel" minOccurs="0"/>
                <xsd:element ref="ns3:c451ce8205554d0399649e204cacaaa8" minOccurs="0"/>
                <xsd:element ref="ns3:m58fa08f697546ad9c9c3d2382b429ae" minOccurs="0"/>
                <xsd:element ref="ns3:Flyt_x0020_til_x0020_arkiv" minOccurs="0"/>
                <xsd:element ref="ns4:Arbejdspakke" minOccurs="0"/>
                <xsd:element ref="ns4:Produkt"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d18e57-1846-4ffb-a171-01e80b4d2f32" elementFormDefault="qualified">
    <xsd:import namespace="http://schemas.microsoft.com/office/2006/documentManagement/types"/>
    <xsd:import namespace="http://schemas.microsoft.com/office/infopath/2007/PartnerControls"/>
    <xsd:element name="dbbd091c3665496983deaf2c1e5421e8" ma:index="9" ma:taxonomy="true" ma:internalName="dbbd091c3665496983deaf2c1e5421e8" ma:taxonomyFieldName="Leverancetype" ma:displayName="Leverancetype" ma:default="" ma:fieldId="{dbbd091c-3665-4969-83de-af2c1e5421e8}" ma:sspId="efb1083d-7045-4fd7-9409-417f0f74db49" ma:termSetId="2de6e197-0de2-4682-8bfd-dca263496561"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259305a2-eae7-4539-8fbb-789e91726657}" ma:internalName="TaxCatchAll" ma:showField="CatchAllData" ma:web="1ad18e57-1846-4ffb-a171-01e80b4d2f32">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259305a2-eae7-4539-8fbb-789e91726657}" ma:internalName="TaxCatchAllLabel" ma:readOnly="true" ma:showField="CatchAllDataLabel" ma:web="1ad18e57-1846-4ffb-a171-01e80b4d2f32">
      <xsd:complexType>
        <xsd:complexContent>
          <xsd:extension base="dms:MultiChoiceLookup">
            <xsd:sequence>
              <xsd:element name="Value" type="dms:Lookup" maxOccurs="unbounded" minOccurs="0" nillable="true"/>
            </xsd:sequence>
          </xsd:extension>
        </xsd:complexContent>
      </xsd:complexType>
    </xsd:element>
    <xsd:element name="c451ce8205554d0399649e204cacaaa8" ma:index="13" nillable="true" ma:taxonomy="true" ma:internalName="c451ce8205554d0399649e204cacaaa8" ma:taxonomyFieldName="Leveranceemne" ma:displayName="Leveranceemne" ma:default="" ma:fieldId="{c451ce82-0555-4d03-9964-9e204cacaaa8}" ma:sspId="efb1083d-7045-4fd7-9409-417f0f74db49" ma:termSetId="6743bab4-90ff-47fd-be26-c308944563ee" ma:anchorId="00000000-0000-0000-0000-000000000000" ma:open="false" ma:isKeyword="false">
      <xsd:complexType>
        <xsd:sequence>
          <xsd:element ref="pc:Terms" minOccurs="0" maxOccurs="1"/>
        </xsd:sequence>
      </xsd:complexType>
    </xsd:element>
    <xsd:element name="m58fa08f697546ad9c9c3d2382b429ae" ma:index="15" ma:taxonomy="true" ma:internalName="m58fa08f697546ad9c9c3d2382b429ae" ma:taxonomyFieldName="Interessenter" ma:displayName="Interessenter" ma:readOnly="false" ma:default="" ma:fieldId="{658fa08f-6975-46ad-9c9c-3d2382b429ae}" ma:sspId="efb1083d-7045-4fd7-9409-417f0f74db49" ma:termSetId="9a82c93d-e0ab-4d8a-98c1-b2918757e48d" ma:anchorId="00000000-0000-0000-0000-000000000000" ma:open="false" ma:isKeyword="false">
      <xsd:complexType>
        <xsd:sequence>
          <xsd:element ref="pc:Terms" minOccurs="0" maxOccurs="1"/>
        </xsd:sequence>
      </xsd:complexType>
    </xsd:element>
    <xsd:element name="Flyt_x0020_til_x0020_arkiv" ma:index="17" nillable="true" ma:displayName="Flyt til arkiv" ma:default="0" ma:internalName="Flyt_x0020_til_x0020_arkiv">
      <xsd:simpleType>
        <xsd:restriction base="dms:Boolean"/>
      </xsd:simpleType>
    </xsd:element>
    <xsd:element name="_dlc_DocId" ma:index="20" nillable="true" ma:displayName="Værdi for dokument-id" ma:description="Værdien af det dokument-id, der er tildelt dette element." ma:internalName="_dlc_DocId" ma:readOnly="true">
      <xsd:simpleType>
        <xsd:restriction base="dms:Text"/>
      </xsd:simpleType>
    </xsd:element>
    <xsd:element name="_dlc_DocIdUrl" ma:index="21" nillable="true" ma:displayName="Dokument-id" ma:description="Permanent link til dette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1EACDE3-2FE2-4DAF-A565-611A44EA6009" elementFormDefault="qualified">
    <xsd:import namespace="http://schemas.microsoft.com/office/2006/documentManagement/types"/>
    <xsd:import namespace="http://schemas.microsoft.com/office/infopath/2007/PartnerControls"/>
    <xsd:element name="Arbejdspakke" ma:index="18" nillable="true" ma:displayName="Arbejdspakke" ma:list="{F5246E76-03E7-4367-A198-CAAA24C819D5}" ma:internalName="Arbejdspakke" ma:showField="Arbejdspakke_x0020_titel">
      <xsd:simpleType>
        <xsd:restriction base="dms:Lookup"/>
      </xsd:simpleType>
    </xsd:element>
    <xsd:element name="Produkt" ma:index="19" nillable="true" ma:displayName="Produkt" ma:list="{F5246E76-03E7-4367-A198-CAAA24C819D5}" ma:internalName="Produkt" ma:showField="Produkttitel">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displayName="Titel"/>
        <xsd:element ref="dc:subject" minOccurs="0" maxOccurs="1"/>
        <xsd:element ref="dc:description" minOccurs="0" maxOccurs="1"/>
        <xsd:element name="keywords" minOccurs="0" maxOccurs="1" type="xsd:string" ma:displayName="Nøgleord"/>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ad18e57-1846-4ffb-a171-01e80b4d2f32">
      <Value>1566</Value>
      <Value>1684</Value>
      <Value>1577</Value>
    </TaxCatchAll>
    <Flyt_x0020_til_x0020_arkiv xmlns="1ad18e57-1846-4ffb-a171-01e80b4d2f32">false</Flyt_x0020_til_x0020_arkiv>
    <_dlc_DocId xmlns="1ad18e57-1846-4ffb-a171-01e80b4d2f32">KUSWZMNXHWK5-1270830072-32</_dlc_DocId>
    <_dlc_DocIdUrl xmlns="1ad18e57-1846-4ffb-a171-01e80b4d2f32">
      <Url>https://share-it.kombit.dk/SP0015/_layouts/15/DocIdRedir.aspx?ID=KUSWZMNXHWK5-1270830072-32</Url>
      <Description>KUSWZMNXHWK5-1270830072-32</Description>
    </_dlc_DocIdUrl>
    <Produkt xmlns="11EACDE3-2FE2-4DAF-A565-611A44EA6009">22</Produkt>
    <Arbejdspakke xmlns="11EACDE3-2FE2-4DAF-A565-611A44EA6009">7</Arbejdspakke>
    <dbbd091c3665496983deaf2c1e5421e8 xmlns="1ad18e57-1846-4ffb-a171-01e80b4d2f32">
      <Terms xmlns="http://schemas.microsoft.com/office/infopath/2007/PartnerControls">
        <TermInfo xmlns="http://schemas.microsoft.com/office/infopath/2007/PartnerControls">
          <TermName xmlns="http://schemas.microsoft.com/office/infopath/2007/PartnerControls">Model</TermName>
          <TermId xmlns="http://schemas.microsoft.com/office/infopath/2007/PartnerControls">bcd6efe0-d570-4d19-8549-0f561beaf1bd</TermId>
        </TermInfo>
      </Terms>
    </dbbd091c3665496983deaf2c1e5421e8>
    <m58fa08f697546ad9c9c3d2382b429ae xmlns="1ad18e57-1846-4ffb-a171-01e80b4d2f32">
      <Terms xmlns="http://schemas.microsoft.com/office/infopath/2007/PartnerControls">
        <TermInfo xmlns="http://schemas.microsoft.com/office/infopath/2007/PartnerControls">
          <TermName xmlns="http://schemas.microsoft.com/office/infopath/2007/PartnerControls">Intern</TermName>
          <TermId xmlns="http://schemas.microsoft.com/office/infopath/2007/PartnerControls">d75a933a-58a0-4ada-95b2-59fded0989d8</TermId>
        </TermInfo>
      </Terms>
    </m58fa08f697546ad9c9c3d2382b429ae>
    <c451ce8205554d0399649e204cacaaa8 xmlns="1ad18e57-1846-4ffb-a171-01e80b4d2f32">
      <Terms xmlns="http://schemas.microsoft.com/office/infopath/2007/PartnerControls">
        <TermInfo xmlns="http://schemas.microsoft.com/office/infopath/2007/PartnerControls">
          <TermName xmlns="http://schemas.microsoft.com/office/infopath/2007/PartnerControls">Implementering og forankring</TermName>
          <TermId xmlns="http://schemas.microsoft.com/office/infopath/2007/PartnerControls">b8b6d258-e080-4f1b-8c84-0308ea2c7ff2</TermId>
        </TermInfo>
      </Terms>
    </c451ce8205554d0399649e204cacaaa8>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6B9F38F-989F-490F-90E2-A4DD1CC536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d18e57-1846-4ffb-a171-01e80b4d2f32"/>
    <ds:schemaRef ds:uri="11EACDE3-2FE2-4DAF-A565-611A44EA6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C0B14F-99A1-425C-9F1F-46E740311E0D}">
  <ds:schemaRefs>
    <ds:schemaRef ds:uri="http://schemas.microsoft.com/sharepoint/v3/contenttype/forms"/>
  </ds:schemaRefs>
</ds:datastoreItem>
</file>

<file path=customXml/itemProps3.xml><?xml version="1.0" encoding="utf-8"?>
<ds:datastoreItem xmlns:ds="http://schemas.openxmlformats.org/officeDocument/2006/customXml" ds:itemID="{D56E2B60-689A-42B9-BDE6-FC175B230822}">
  <ds:schemaRefs>
    <ds:schemaRef ds:uri="http://purl.org/dc/dcmitype/"/>
    <ds:schemaRef ds:uri="11EACDE3-2FE2-4DAF-A565-611A44EA6009"/>
    <ds:schemaRef ds:uri="http://purl.org/dc/elements/1.1/"/>
    <ds:schemaRef ds:uri="http://schemas.microsoft.com/office/2006/documentManagement/types"/>
    <ds:schemaRef ds:uri="http://schemas.microsoft.com/office/infopath/2007/PartnerControls"/>
    <ds:schemaRef ds:uri="http://schemas.microsoft.com/office/2006/metadata/properties"/>
    <ds:schemaRef ds:uri="1ad18e57-1846-4ffb-a171-01e80b4d2f32"/>
    <ds:schemaRef ds:uri="http://schemas.openxmlformats.org/package/2006/metadata/core-properties"/>
    <ds:schemaRef ds:uri="http://www.w3.org/XML/1998/namespace"/>
    <ds:schemaRef ds:uri="http://purl.org/dc/terms/"/>
  </ds:schemaRefs>
</ds:datastoreItem>
</file>

<file path=customXml/itemProps4.xml><?xml version="1.0" encoding="utf-8"?>
<ds:datastoreItem xmlns:ds="http://schemas.openxmlformats.org/officeDocument/2006/customXml" ds:itemID="{B22B9D6C-337D-4CE3-A8AE-A0F4AF26526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Default Theme</Template>
  <TotalTime>4269</TotalTime>
  <Words>2543</Words>
  <Application>Microsoft Office PowerPoint</Application>
  <PresentationFormat>Widescreen</PresentationFormat>
  <Paragraphs>494</Paragraphs>
  <Slides>25</Slides>
  <Notes>0</Notes>
  <HiddenSlides>0</HiddenSlides>
  <MMClips>0</MMClips>
  <ScaleCrop>false</ScaleCrop>
  <HeadingPairs>
    <vt:vector size="8" baseType="variant">
      <vt:variant>
        <vt:lpstr>Benyttede skrifttyper</vt:lpstr>
      </vt:variant>
      <vt:variant>
        <vt:i4>5</vt:i4>
      </vt:variant>
      <vt:variant>
        <vt:lpstr>Tema</vt:lpstr>
      </vt:variant>
      <vt:variant>
        <vt:i4>1</vt:i4>
      </vt:variant>
      <vt:variant>
        <vt:lpstr>Integrerede OLE-servere</vt:lpstr>
      </vt:variant>
      <vt:variant>
        <vt:i4>1</vt:i4>
      </vt:variant>
      <vt:variant>
        <vt:lpstr>Slidetitler</vt:lpstr>
      </vt:variant>
      <vt:variant>
        <vt:i4>25</vt:i4>
      </vt:variant>
    </vt:vector>
  </HeadingPairs>
  <TitlesOfParts>
    <vt:vector size="32" baseType="lpstr">
      <vt:lpstr>Arial</vt:lpstr>
      <vt:lpstr>Calibri</vt:lpstr>
      <vt:lpstr>Symbol</vt:lpstr>
      <vt:lpstr>Times New Roman</vt:lpstr>
      <vt:lpstr>Trebuchet MS</vt:lpstr>
      <vt:lpstr>KOMBIT</vt:lpstr>
      <vt:lpstr>think-cell Slide</vt:lpstr>
      <vt:lpstr>Kombits implementeringsmodel</vt:lpstr>
      <vt:lpstr>Implementeringsmodellen Målgruppe</vt:lpstr>
      <vt:lpstr>Implementeringsmodellen Læsevejledning</vt:lpstr>
      <vt:lpstr>Implementeringsmodellen Sammenhæng mellem projekt, kontrakt og implementering</vt:lpstr>
      <vt:lpstr>Introduktion af kombits implementeringsmodel</vt:lpstr>
      <vt:lpstr>Implementeringsmodellen Mål og effekt</vt:lpstr>
      <vt:lpstr>Implementeringsmodellen Faser i kommunens implementering </vt:lpstr>
      <vt:lpstr>Implementeringsmodellen Fase 1:Opstart</vt:lpstr>
      <vt:lpstr>Implementeringsmodellen Fase 2:Forberedelse</vt:lpstr>
      <vt:lpstr>Implementeringsmodellen Fase 3:Ibrugtagning</vt:lpstr>
      <vt:lpstr>Implementeringsmodellen Fase 4:Forankring</vt:lpstr>
      <vt:lpstr>PowerPoint-præsentation</vt:lpstr>
      <vt:lpstr>Implementeringsmodellen Temaer</vt:lpstr>
      <vt:lpstr>KOMBITs implementeringsmodel</vt:lpstr>
      <vt:lpstr>Implementeringsmodellen Temaer</vt:lpstr>
      <vt:lpstr>Implementeringsmodellen Temaer (1/2)  </vt:lpstr>
      <vt:lpstr>Implementeringsmodellen Temaer (2/2)  </vt:lpstr>
      <vt:lpstr>Centrale begreber </vt:lpstr>
      <vt:lpstr>Implementeringsmodellen Centrale begreber</vt:lpstr>
      <vt:lpstr>Implementeringsmodellen Kommunens implementering og udrulningsforløb</vt:lpstr>
      <vt:lpstr>PowerPoint-præsentation</vt:lpstr>
      <vt:lpstr>PowerPoint-præsentation</vt:lpstr>
      <vt:lpstr>Implementeringsmodellen Sammenhæng mellem projekt, kontrakt og implementering</vt:lpstr>
      <vt:lpstr>Del 2 Implementeringsmodellen  i praksis</vt:lpstr>
      <vt:lpstr>Implementeringsmodellen i praksis Principper for projektets operationalisering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Mette Vinther Poulsen</dc:creator>
  <cp:lastModifiedBy>Aske Walther Sørensen</cp:lastModifiedBy>
  <cp:revision>88</cp:revision>
  <dcterms:created xsi:type="dcterms:W3CDTF">2018-04-06T10:50:09Z</dcterms:created>
  <dcterms:modified xsi:type="dcterms:W3CDTF">2024-04-18T07:48:37Z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0x0101002046B6C8D193AC4A8CC7ECD2839F9CBB0300502C635058E6F0459497963807B421F3</vt:lpwstr>
  </property>
  <property fmtid="{D5CDD505-2E9C-101B-9397-08002B2CF9AE}" pid="3" name="Specificering af målgruppe">
    <vt:lpwstr/>
  </property>
  <property fmtid="{D5CDD505-2E9C-101B-9397-08002B2CF9AE}" pid="4" name="_dlc_DocIdItemGuid">
    <vt:lpwstr>2da5a871-0479-4219-aaef-368a933d99d3</vt:lpwstr>
  </property>
  <property fmtid="{D5CDD505-2E9C-101B-9397-08002B2CF9AE}" pid="5" name="Leverancetype">
    <vt:lpwstr>1577;#Model|bcd6efe0-d570-4d19-8549-0f561beaf1bd</vt:lpwstr>
  </property>
  <property fmtid="{D5CDD505-2E9C-101B-9397-08002B2CF9AE}" pid="6" name="Interessenter">
    <vt:lpwstr>1684;#Intern|d75a933a-58a0-4ada-95b2-59fded0989d8</vt:lpwstr>
  </property>
  <property fmtid="{D5CDD505-2E9C-101B-9397-08002B2CF9AE}" pid="7" name="Leveranceemne">
    <vt:lpwstr>1566;#Implementering og forankring|b8b6d258-e080-4f1b-8c84-0308ea2c7ff2</vt:lpwstr>
  </property>
</Properties>
</file>